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52" r:id="rId5"/>
    <p:sldMasterId id="2147483695" r:id="rId6"/>
    <p:sldMasterId id="2147483674" r:id="rId7"/>
    <p:sldMasterId id="2147483742" r:id="rId8"/>
  </p:sldMasterIdLst>
  <p:notesMasterIdLst>
    <p:notesMasterId r:id="rId12"/>
  </p:notesMasterIdLst>
  <p:handoutMasterIdLst>
    <p:handoutMasterId r:id="rId13"/>
  </p:handoutMasterIdLst>
  <p:sldIdLst>
    <p:sldId id="313" r:id="rId9"/>
    <p:sldId id="311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5B592"/>
    <a:srgbClr val="4A66AC"/>
    <a:srgbClr val="FFFFFF"/>
    <a:srgbClr val="00AFEE"/>
    <a:srgbClr val="3FBEC1"/>
    <a:srgbClr val="D9F2F3"/>
    <a:srgbClr val="98DDDE"/>
    <a:srgbClr val="2F559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6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D8615C-69D9-4E11-BDA6-BB3EA02B9E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2A87B-7EA7-494F-A3E2-B75E063895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3F735-C2B6-4A99-A83D-3D90EBE846FB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D9B3A-915C-49FA-8D41-9EC44045FF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62AFE-6C93-4339-AF24-5AAD08465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1BB00-8D44-40E5-81E9-F57502F0E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3B245-796A-461A-AE1E-605E4577CF4C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F8D86-CD20-4521-BFD8-05F111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al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CFC754D4-3D1E-4368-ACDB-3E300D54F70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10703" y="204575"/>
            <a:ext cx="4754880" cy="276909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6EA025C-AC57-45D0-9E5A-FA7FFBB5AD0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210703" y="481721"/>
            <a:ext cx="4754880" cy="62845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6054B60F-417B-442E-9FD1-CF6E69E2A757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210703" y="1201964"/>
            <a:ext cx="4754880" cy="276909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9" name="Text Placeholder 4">
            <a:extLst>
              <a:ext uri="{FF2B5EF4-FFF2-40B4-BE49-F238E27FC236}">
                <a16:creationId xmlns:a16="http://schemas.microsoft.com/office/drawing/2014/main" id="{8EBE4D2C-8CBE-42F0-9967-FB82EEAD3A04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210703" y="1486493"/>
            <a:ext cx="4754880" cy="224155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 i="0"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FDF4F2-EF7A-4938-84D7-4E59C0F53D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10702" y="1723519"/>
            <a:ext cx="4754879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1" name="Text Placeholder 6">
            <a:extLst>
              <a:ext uri="{FF2B5EF4-FFF2-40B4-BE49-F238E27FC236}">
                <a16:creationId xmlns:a16="http://schemas.microsoft.com/office/drawing/2014/main" id="{B3CE557F-F998-484A-82CD-0F0F1654DD03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2210703" y="3181294"/>
            <a:ext cx="4754880" cy="228600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92FA9D2-EAB7-4EA1-A307-604D8612F9A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11019" y="3429786"/>
            <a:ext cx="4754562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3" name="Text Placeholder 8">
            <a:extLst>
              <a:ext uri="{FF2B5EF4-FFF2-40B4-BE49-F238E27FC236}">
                <a16:creationId xmlns:a16="http://schemas.microsoft.com/office/drawing/2014/main" id="{0F2338BD-9360-48A6-BDB3-46066DF2A535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2210703" y="4896300"/>
            <a:ext cx="4754880" cy="228600"/>
          </a:xfrm>
          <a:prstGeom prst="rect">
            <a:avLst/>
          </a:prstGeo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95E0CD-91E3-43CA-81C8-34F9C4A5E8C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11019" y="5143006"/>
            <a:ext cx="4754562" cy="1453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6D84B281-7931-47B4-B332-A80CF72ADDA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211591" y="204575"/>
            <a:ext cx="4754880" cy="276909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4" name="Picture Placeholder 1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061F4644-D19C-4CB6-8711-3A128D84C207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 rot="21411629">
            <a:off x="7343461" y="612682"/>
            <a:ext cx="1998558" cy="1607275"/>
          </a:xfrm>
          <a:prstGeom prst="rect">
            <a:avLst/>
          </a:prstGeom>
          <a:pattFill prst="pct20">
            <a:fgClr>
              <a:schemeClr val="accent6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  <a:effectLst>
            <a:outerShdw dist="88900" dir="1740000" algn="tl" rotWithShape="0">
              <a:schemeClr val="tx2"/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2" name="Text Placeholder 11">
            <a:extLst>
              <a:ext uri="{FF2B5EF4-FFF2-40B4-BE49-F238E27FC236}">
                <a16:creationId xmlns:a16="http://schemas.microsoft.com/office/drawing/2014/main" id="{09B492E3-8B3D-4DFD-B943-2CB81DC160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 rot="598793">
            <a:off x="9964306" y="725500"/>
            <a:ext cx="1735909" cy="138163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accent4"/>
            </a:bgClr>
          </a:pattFill>
          <a:ln w="19050">
            <a:solidFill>
              <a:schemeClr val="tx1"/>
            </a:solidFill>
          </a:ln>
          <a:effectLst>
            <a:outerShdw dist="38100" dir="2700000" algn="tl" rotWithShape="0">
              <a:schemeClr val="tx2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3F2B1384-753C-45F6-AA03-57CD0E56135F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210217" y="2351155"/>
            <a:ext cx="2265049" cy="222828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7" name="Text Placeholder 13">
            <a:extLst>
              <a:ext uri="{FF2B5EF4-FFF2-40B4-BE49-F238E27FC236}">
                <a16:creationId xmlns:a16="http://schemas.microsoft.com/office/drawing/2014/main" id="{9A9FD351-5D96-4489-B602-F80461A35C14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210217" y="2572528"/>
            <a:ext cx="2265049" cy="606385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:a16="http://schemas.microsoft.com/office/drawing/2014/main" id="{0F8F7E16-3C0D-4D46-BC03-80AA35E21F79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9698050" y="2351155"/>
            <a:ext cx="2268420" cy="222828"/>
          </a:xfrm>
          <a:prstGeom prst="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24" name="Text Placeholder 15">
            <a:extLst>
              <a:ext uri="{FF2B5EF4-FFF2-40B4-BE49-F238E27FC236}">
                <a16:creationId xmlns:a16="http://schemas.microsoft.com/office/drawing/2014/main" id="{2821F0A7-46EF-46C2-94A7-4D069291DE85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698050" y="2572529"/>
            <a:ext cx="2268420" cy="606384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B17B59F-9D4E-4FB9-BE1C-BE9DE7E1454F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11591" y="3193588"/>
            <a:ext cx="4754880" cy="229903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69104A01-DE2E-4E42-A595-D97646C58022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211590" y="3438764"/>
            <a:ext cx="4754880" cy="1453896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27" name="Text Placeholder 18">
            <a:extLst>
              <a:ext uri="{FF2B5EF4-FFF2-40B4-BE49-F238E27FC236}">
                <a16:creationId xmlns:a16="http://schemas.microsoft.com/office/drawing/2014/main" id="{55A7F5AB-4C31-4591-A7E2-D197C6C221E4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11591" y="4905109"/>
            <a:ext cx="4754880" cy="228600"/>
          </a:xfrm>
          <a:prstGeom prst="rect">
            <a:avLst/>
          </a:prstGeo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id="{403CC711-A187-4A4E-BE2D-858FCF3FFA3B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211590" y="5148982"/>
            <a:ext cx="4754880" cy="1453896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7110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al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4384" y="216540"/>
            <a:ext cx="4837176" cy="276909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4384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44384" y="1213929"/>
            <a:ext cx="4837176" cy="276909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44384" y="1507983"/>
            <a:ext cx="4837176" cy="224155"/>
          </a:xfr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 i="0"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44384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1pPr>
            <a:lvl2pPr marL="461963" indent="-23495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44384" y="3212309"/>
            <a:ext cx="4837176" cy="228600"/>
          </a:xfr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044384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1pPr>
            <a:lvl2pPr marL="461963" indent="-23495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44384" y="4927027"/>
            <a:ext cx="4837176" cy="228600"/>
          </a:xfr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44384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1pPr>
            <a:lvl2pPr marL="461963" indent="-23495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/>
            <a:r>
              <a:rPr lang="en-US" dirty="0"/>
              <a:t>Add text</a:t>
            </a:r>
          </a:p>
          <a:p>
            <a:pPr lvl="5"/>
            <a:endParaRPr 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5236" y="217289"/>
            <a:ext cx="4837176" cy="276909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68016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24520" y="950227"/>
            <a:ext cx="1204913" cy="960438"/>
          </a:xfrm>
          <a:ln w="19050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4566" y="2360105"/>
            <a:ext cx="2294056" cy="222828"/>
          </a:xfrm>
          <a:noFill/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4566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54366" y="2360105"/>
            <a:ext cx="2294056" cy="222828"/>
          </a:xfrm>
          <a:noFill/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54366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15236" y="3215944"/>
            <a:ext cx="4837176" cy="222828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15236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dirty="0"/>
            </a:lvl1pPr>
          </a:lstStyle>
          <a:p>
            <a:pPr marL="171450" lvl="0" indent="-171450"/>
            <a:r>
              <a:rPr lang="en-US" dirty="0"/>
              <a:t>Add text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15236" y="4927776"/>
            <a:ext cx="4837176" cy="2286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5236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93633" y="543415"/>
            <a:ext cx="1812368" cy="1780469"/>
            <a:chOff x="9848373" y="452701"/>
            <a:chExt cx="1812368" cy="17804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76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al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532BFDB-ABDF-4394-884E-EBE4D4C34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5257" y="224367"/>
            <a:ext cx="4837176" cy="27690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7AD91A4-A716-49F5-95E0-40D215FA6A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5257" y="494198"/>
            <a:ext cx="4837176" cy="628454"/>
          </a:xfrm>
          <a:noFill/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0B6C23F-FC87-4CD5-BFEA-832B537131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45257" y="1221756"/>
            <a:ext cx="4837176" cy="276909"/>
          </a:xfrm>
          <a:noFill/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FEA701-6A12-4F70-A3D0-3E1031383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45257" y="1491350"/>
            <a:ext cx="4837176" cy="224155"/>
          </a:xfrm>
          <a:noFill/>
        </p:spPr>
        <p:txBody>
          <a:bodyPr>
            <a:noAutofit/>
          </a:bodyPr>
          <a:lstStyle>
            <a:lvl1pPr marL="0" indent="0">
              <a:buNone/>
              <a:defRPr sz="1200" i="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F0BE17A-58E9-4575-B60D-0E9CDD4D37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45257" y="1750962"/>
            <a:ext cx="4837176" cy="1454645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>
            <a:lvl1pPr marL="171450" indent="-171450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F30AC7A2-80E6-41B6-9FCA-EE72D87C7C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45257" y="3212473"/>
            <a:ext cx="4837176" cy="217228"/>
          </a:xfrm>
          <a:noFill/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285D95A-F773-44B8-A69E-9D575B52EB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5257" y="3454761"/>
            <a:ext cx="4837176" cy="1453677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317F5408-C39E-4384-870C-C499531380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45257" y="4942185"/>
            <a:ext cx="4837176" cy="221843"/>
          </a:xfrm>
          <a:noFill/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8015656C-8C47-459F-A31C-AF0799A6C7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45257" y="5168838"/>
            <a:ext cx="4837176" cy="1454645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"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2FDB862-52CA-4E65-BD88-F9B66C327F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24566" y="224604"/>
            <a:ext cx="4837176" cy="276909"/>
          </a:xfrm>
          <a:noFill/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55E6B68-1D70-4122-9C5F-402D9EE731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32571" y="581589"/>
            <a:ext cx="1995588" cy="16072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16282CD-1EA2-4CC3-A1B0-37BB96F43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79998" y="905478"/>
            <a:ext cx="1204913" cy="9604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E3DD696-CF57-4071-9033-8AAA87B76D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4566" y="2393326"/>
            <a:ext cx="2310449" cy="222828"/>
          </a:xfrm>
          <a:noFill/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50CAEA6-24EC-4C29-AEAC-4898457047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4566" y="2614700"/>
            <a:ext cx="2310449" cy="588908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D6CCB8BD-84B9-4486-BEC1-00AEF6975E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51293" y="2391872"/>
            <a:ext cx="2310449" cy="222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7" name="Text Placeholder 14">
            <a:extLst>
              <a:ext uri="{FF2B5EF4-FFF2-40B4-BE49-F238E27FC236}">
                <a16:creationId xmlns:a16="http://schemas.microsoft.com/office/drawing/2014/main" id="{BD703F95-D864-41F2-B35B-B72D3C5DEE6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51293" y="2613245"/>
            <a:ext cx="2310449" cy="592362"/>
          </a:xfr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9" name="Text Placeholder 15">
            <a:extLst>
              <a:ext uri="{FF2B5EF4-FFF2-40B4-BE49-F238E27FC236}">
                <a16:creationId xmlns:a16="http://schemas.microsoft.com/office/drawing/2014/main" id="{425D3047-5E45-49CE-8387-753D08C22CE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24566" y="3188331"/>
            <a:ext cx="4837176" cy="25391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1D28763-318E-4CDD-836B-D73B10C694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24566" y="3454542"/>
            <a:ext cx="4837176" cy="1453896"/>
          </a:xfrm>
          <a:noFill/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8001F129-751E-4D32-83BE-0958A4BACB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24566" y="4911354"/>
            <a:ext cx="4837176" cy="27690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F1FC56E-C3C0-48D4-895A-42158BB442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24566" y="5184970"/>
            <a:ext cx="4837176" cy="1453896"/>
          </a:xfrm>
          <a:noFill/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2C7CD9-79F5-4F3C-ACBE-BFC672A8D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45257" y="493961"/>
            <a:ext cx="48371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7FB137-F745-433A-BD60-111975B4A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45257" y="1482628"/>
            <a:ext cx="483717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C98BE6-5E9A-4099-9BD8-01EF5DDB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24566" y="494198"/>
            <a:ext cx="48436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B852EE3-4CEB-4DD4-A64F-EF0A1DA3E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24566" y="3449560"/>
            <a:ext cx="480974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6DFF1F5-5600-4BA6-8C4A-692EBFA5B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24566" y="5179629"/>
            <a:ext cx="4843654" cy="1289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E6392B9-A60B-4E03-ADF3-DFD33910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56994" y="588139"/>
            <a:ext cx="1670418" cy="1580563"/>
            <a:chOff x="10122802" y="632660"/>
            <a:chExt cx="1841774" cy="174270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799475F-50CD-48D2-9F0D-25A709F4F822}"/>
                </a:ext>
              </a:extLst>
            </p:cNvPr>
            <p:cNvSpPr/>
            <p:nvPr userDrawn="1"/>
          </p:nvSpPr>
          <p:spPr>
            <a:xfrm>
              <a:off x="10122802" y="632660"/>
              <a:ext cx="1659394" cy="1659394"/>
            </a:xfrm>
            <a:prstGeom prst="ellipse">
              <a:avLst/>
            </a:prstGeom>
            <a:noFill/>
            <a:ln w="412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80DE62-1894-43B6-A619-E0885DE6D307}"/>
                </a:ext>
              </a:extLst>
            </p:cNvPr>
            <p:cNvSpPr/>
            <p:nvPr userDrawn="1"/>
          </p:nvSpPr>
          <p:spPr>
            <a:xfrm>
              <a:off x="10138927" y="636494"/>
              <a:ext cx="1738867" cy="1738867"/>
            </a:xfrm>
            <a:prstGeom prst="ellipse">
              <a:avLst/>
            </a:prstGeom>
            <a:noFill/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0FD7FF3-9383-46B0-8EC7-3E618FB13C56}"/>
                </a:ext>
              </a:extLst>
            </p:cNvPr>
            <p:cNvSpPr/>
            <p:nvPr userDrawn="1"/>
          </p:nvSpPr>
          <p:spPr>
            <a:xfrm>
              <a:off x="10225709" y="636165"/>
              <a:ext cx="1738867" cy="1738867"/>
            </a:xfrm>
            <a:prstGeom prst="ellipse">
              <a:avLst/>
            </a:prstGeom>
            <a:noFill/>
            <a:ln w="412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i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87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oal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F3C5007-110B-465A-A700-D977D746A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568" y="460407"/>
            <a:ext cx="5068420" cy="27690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8F39DDA-68D6-444B-8115-525B6CF968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568" y="730237"/>
            <a:ext cx="5068420" cy="860619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BA90AE-EB62-4792-B9B1-9019DC9CA3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1568" y="1626296"/>
            <a:ext cx="5068420" cy="276909"/>
          </a:xfrm>
          <a:noFill/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D011179-7941-4B28-9E1C-8B05166276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1568" y="1895890"/>
            <a:ext cx="5068420" cy="224155"/>
          </a:xfrm>
          <a:noFill/>
        </p:spPr>
        <p:txBody>
          <a:bodyPr>
            <a:noAutofit/>
          </a:bodyPr>
          <a:lstStyle>
            <a:lvl1pPr marL="0" indent="0">
              <a:buNone/>
              <a:defRPr sz="1200" i="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0AA88B2-9207-453B-9BF3-07FF7E84C9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1568" y="2133069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DD83D4-DF65-426E-8138-54B6CB5102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1568" y="3453743"/>
            <a:ext cx="5068420" cy="217228"/>
          </a:xfrm>
          <a:noFill/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A1026F6-F6DA-453C-9022-D2A197514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568" y="3670971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B005AB2-A624-49DA-A8E9-7C12B238F8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1568" y="4992216"/>
            <a:ext cx="5068420" cy="221843"/>
          </a:xfrm>
          <a:noFill/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F288245-0221-4CCB-98A1-CA34045F46B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1568" y="5208873"/>
            <a:ext cx="5068420" cy="1188720"/>
          </a:xfrm>
          <a:solidFill>
            <a:srgbClr val="FFFFFF">
              <a:alpha val="8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"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97E9532-07DC-4912-955B-1B517919A7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8046" y="452132"/>
            <a:ext cx="5065776" cy="276909"/>
          </a:xfrm>
          <a:noFill/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8C0C537-B6C4-4D0D-9F7F-DB0C64FD3E0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84891" y="1131140"/>
            <a:ext cx="1841256" cy="18591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8FED0F7-DB0F-4BAC-875E-FC8C88D35E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74747" y="944086"/>
            <a:ext cx="2432304" cy="2233299"/>
          </a:xfrm>
          <a:ln w="9525" cmpd="dbl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17F0A13C-85B0-4280-ACD6-D60B5F2B19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18046" y="3393256"/>
            <a:ext cx="2402907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FFE0EE75-D0E4-46F1-9290-C362F2C241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8046" y="3667576"/>
            <a:ext cx="2402907" cy="2738104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336207F6-A73B-4CB3-88F4-4CE08046E9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63215" y="3394062"/>
            <a:ext cx="2404872" cy="27690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4BAE244A-98A4-471A-82F3-B5E19624ACC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63215" y="3670971"/>
            <a:ext cx="2404872" cy="1188720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3D328CA3-647F-4019-9B1A-07D3237683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63215" y="4931964"/>
            <a:ext cx="2404872" cy="27690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504B98B-017C-4F77-9282-4167548597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63215" y="5208873"/>
            <a:ext cx="2404872" cy="1196807"/>
          </a:xfrm>
          <a:solidFill>
            <a:srgbClr val="FFFFFF">
              <a:alpha val="8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1950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oal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8D7801F5-8B89-4447-884C-5A1DA0299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4416" y="463536"/>
            <a:ext cx="8057338" cy="276909"/>
          </a:xfrm>
          <a:noFill/>
          <a:ln w="19050">
            <a:noFill/>
          </a:ln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41733D4-A3B2-4FA6-A5E5-0AA97A938B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4416" y="740682"/>
            <a:ext cx="8057338" cy="407053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399BC38-EC90-428E-8B56-344991662F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4416" y="1222800"/>
            <a:ext cx="3867801" cy="276909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137AB33-FA7E-43B0-98AD-535F1E110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4416" y="1507329"/>
            <a:ext cx="3867801" cy="224155"/>
          </a:xfr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 i="0"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34F8E04C-F3EE-46EE-A00F-BADA02FE57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04416" y="1747846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39442E-EEB2-486A-A128-F65F138D25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04416" y="3134140"/>
            <a:ext cx="3867801" cy="228600"/>
          </a:xfr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A821269-F8B3-4DDA-8504-6D42ECA960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04416" y="3387336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08B8F2-A9AE-4B4B-9425-E3B3D9E428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04416" y="4771343"/>
            <a:ext cx="3867801" cy="228600"/>
          </a:xfrm>
          <a:noFill/>
          <a:ln w="19050">
            <a:noFill/>
          </a:ln>
        </p:spPr>
        <p:txBody>
          <a:bodyPr anchor="t" anchorCtr="0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813BF74-298D-43D9-B041-6B198F5870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4416" y="5019112"/>
            <a:ext cx="3867801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o"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0970CAF-79EE-4796-99E5-EAA32CF597E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57630" y="1219973"/>
            <a:ext cx="3895071" cy="276909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600BD83-D1A7-40AA-AD9D-AB5FE5C3B3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7630" y="1500581"/>
            <a:ext cx="3895071" cy="1559033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DDDE59D-4FA4-4943-9374-5BF7489FC4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7631" y="3139912"/>
            <a:ext cx="1902172" cy="222828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84BA1F99-A8F2-484C-B541-64AD3E34CFA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7631" y="3387336"/>
            <a:ext cx="1902172" cy="1316736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6C09A16A-5FA7-4909-8511-7A6B7ECFDF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50529" y="3139912"/>
            <a:ext cx="1902172" cy="222828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0B418479-1DA8-4C9E-8E89-3BF5F4935E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50529" y="3387336"/>
            <a:ext cx="1902172" cy="1316736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A7E75AC3-9560-4C2E-92A2-CD5456BD217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757631" y="4771343"/>
            <a:ext cx="3895071" cy="228600"/>
          </a:xfr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dirty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C38AE6DB-FABB-4837-A28C-5BC2369A2A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7631" y="5018604"/>
            <a:ext cx="3895070" cy="1311769"/>
          </a:xfr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1200" dirty="0"/>
            </a:lvl1pPr>
          </a:lstStyle>
          <a:p>
            <a:pPr marL="228600" lvl="0" indent="-228600"/>
            <a:r>
              <a:rPr lang="en-US" dirty="0"/>
              <a:t>Add text</a:t>
            </a:r>
          </a:p>
        </p:txBody>
      </p:sp>
      <p:sp>
        <p:nvSpPr>
          <p:cNvPr id="36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0FFAE32-CF31-4877-B04C-1740FE802D7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25352" y="2330502"/>
            <a:ext cx="1995588" cy="16072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9C5C4025-4864-477A-BC41-0B913DF9F25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9076" y="4294744"/>
            <a:ext cx="2248140" cy="177486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4420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8736D40-B94A-40DE-B5CF-335C79387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594" y="-2803"/>
            <a:ext cx="12200262" cy="6860803"/>
            <a:chOff x="-13594" y="-2803"/>
            <a:chExt cx="12200262" cy="686080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FDFF9C-050C-4751-9BC0-E6268FB43FB7}"/>
                </a:ext>
              </a:extLst>
            </p:cNvPr>
            <p:cNvSpPr/>
            <p:nvPr userDrawn="1"/>
          </p:nvSpPr>
          <p:spPr>
            <a:xfrm>
              <a:off x="-13592" y="-2803"/>
              <a:ext cx="12200260" cy="686080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6F6BCFF2-7B77-44AB-AC22-7EAC950C3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594" y="0"/>
              <a:ext cx="12190476" cy="6857143"/>
            </a:xfrm>
            <a:prstGeom prst="rect">
              <a:avLst/>
            </a:prstGeom>
          </p:spPr>
        </p:pic>
      </p:grpSp>
      <p:grpSp>
        <p:nvGrpSpPr>
          <p:cNvPr id="8" name="Group 7" descr="Comic-book-style speech bubble">
            <a:extLst>
              <a:ext uri="{FF2B5EF4-FFF2-40B4-BE49-F238E27FC236}">
                <a16:creationId xmlns:a16="http://schemas.microsoft.com/office/drawing/2014/main" id="{C3C2F7DF-303C-4383-9ADD-1315E2A0ABA0}"/>
              </a:ext>
            </a:extLst>
          </p:cNvPr>
          <p:cNvGrpSpPr/>
          <p:nvPr userDrawn="1"/>
        </p:nvGrpSpPr>
        <p:grpSpPr>
          <a:xfrm>
            <a:off x="-60829" y="1280768"/>
            <a:ext cx="2129708" cy="2550603"/>
            <a:chOff x="-60829" y="1280768"/>
            <a:chExt cx="2129708" cy="2550603"/>
          </a:xfrm>
        </p:grpSpPr>
        <p:sp>
          <p:nvSpPr>
            <p:cNvPr id="90" name="Parallelogram 3">
              <a:extLst>
                <a:ext uri="{FF2B5EF4-FFF2-40B4-BE49-F238E27FC236}">
                  <a16:creationId xmlns:a16="http://schemas.microsoft.com/office/drawing/2014/main" id="{5F7F5DB8-8697-4632-A81B-EFA8EB43E71F}"/>
                </a:ext>
              </a:extLst>
            </p:cNvPr>
            <p:cNvSpPr/>
            <p:nvPr userDrawn="1"/>
          </p:nvSpPr>
          <p:spPr>
            <a:xfrm rot="5400000">
              <a:off x="-265487" y="1497006"/>
              <a:ext cx="2539023" cy="2129708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40" h="1715164">
                  <a:moveTo>
                    <a:pt x="0" y="1715164"/>
                  </a:moveTo>
                  <a:lnTo>
                    <a:pt x="386279" y="6097"/>
                  </a:lnTo>
                  <a:lnTo>
                    <a:pt x="1292980" y="0"/>
                  </a:lnTo>
                  <a:lnTo>
                    <a:pt x="1439340" y="1702969"/>
                  </a:lnTo>
                  <a:lnTo>
                    <a:pt x="0" y="1715164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Parallelogram 3">
              <a:extLst>
                <a:ext uri="{FF2B5EF4-FFF2-40B4-BE49-F238E27FC236}">
                  <a16:creationId xmlns:a16="http://schemas.microsoft.com/office/drawing/2014/main" id="{B32FB298-C818-4F22-8FCD-26F7B52B7979}"/>
                </a:ext>
              </a:extLst>
            </p:cNvPr>
            <p:cNvSpPr/>
            <p:nvPr userDrawn="1"/>
          </p:nvSpPr>
          <p:spPr>
            <a:xfrm rot="5400000">
              <a:off x="-257481" y="1482209"/>
              <a:ext cx="2499115" cy="2096233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40" h="1715164">
                  <a:moveTo>
                    <a:pt x="0" y="1715164"/>
                  </a:moveTo>
                  <a:lnTo>
                    <a:pt x="386279" y="6097"/>
                  </a:lnTo>
                  <a:lnTo>
                    <a:pt x="1292980" y="0"/>
                  </a:lnTo>
                  <a:lnTo>
                    <a:pt x="1439340" y="1702969"/>
                  </a:lnTo>
                  <a:lnTo>
                    <a:pt x="0" y="1715164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38100">
              <a:noFill/>
            </a:ln>
            <a:effectLst>
              <a:outerShdw blurRad="50800" dist="38100" algn="l" rotWithShape="0">
                <a:schemeClr val="accent4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Speech Bubble: Oval 147">
              <a:extLst>
                <a:ext uri="{FF2B5EF4-FFF2-40B4-BE49-F238E27FC236}">
                  <a16:creationId xmlns:a16="http://schemas.microsoft.com/office/drawing/2014/main" id="{F955B469-2BF0-4379-967D-95E6506A499C}"/>
                </a:ext>
              </a:extLst>
            </p:cNvPr>
            <p:cNvSpPr/>
            <p:nvPr userDrawn="1"/>
          </p:nvSpPr>
          <p:spPr>
            <a:xfrm rot="1326201">
              <a:off x="194224" y="1921433"/>
              <a:ext cx="1637787" cy="1170804"/>
            </a:xfrm>
            <a:prstGeom prst="wedgeEllipseCallout">
              <a:avLst/>
            </a:prstGeom>
            <a:solidFill>
              <a:schemeClr val="bg1"/>
            </a:solidFill>
            <a:ln w="41275">
              <a:solidFill>
                <a:schemeClr val="tx2"/>
              </a:solidFill>
            </a:ln>
            <a:effectLst>
              <a:outerShdw dist="38100" dir="2700000" algn="tl" rotWithShape="0">
                <a:schemeClr val="accent4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2" name="Group 91" descr="Comic-book-style target and arrow">
            <a:extLst>
              <a:ext uri="{FF2B5EF4-FFF2-40B4-BE49-F238E27FC236}">
                <a16:creationId xmlns:a16="http://schemas.microsoft.com/office/drawing/2014/main" id="{31C16D97-6CC9-4157-BF05-DB70E04A410E}"/>
              </a:ext>
            </a:extLst>
          </p:cNvPr>
          <p:cNvGrpSpPr/>
          <p:nvPr userDrawn="1"/>
        </p:nvGrpSpPr>
        <p:grpSpPr>
          <a:xfrm>
            <a:off x="2901" y="3442182"/>
            <a:ext cx="1910273" cy="1475642"/>
            <a:chOff x="12426" y="3442182"/>
            <a:chExt cx="1910273" cy="1475642"/>
          </a:xfrm>
        </p:grpSpPr>
        <p:sp>
          <p:nvSpPr>
            <p:cNvPr id="141" name="Parallelogram 3">
              <a:extLst>
                <a:ext uri="{FF2B5EF4-FFF2-40B4-BE49-F238E27FC236}">
                  <a16:creationId xmlns:a16="http://schemas.microsoft.com/office/drawing/2014/main" id="{440C069A-ECF3-4C70-8E37-74E1C4616577}"/>
                </a:ext>
              </a:extLst>
            </p:cNvPr>
            <p:cNvSpPr/>
            <p:nvPr userDrawn="1"/>
          </p:nvSpPr>
          <p:spPr>
            <a:xfrm rot="5400000">
              <a:off x="229742" y="3224866"/>
              <a:ext cx="1475642" cy="1910273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0 w 2086950"/>
                <a:gd name="connsiteY0" fmla="*/ 1733449 h 1733449"/>
                <a:gd name="connsiteX1" fmla="*/ 363064 w 2086950"/>
                <a:gd name="connsiteY1" fmla="*/ 24385 h 1733449"/>
                <a:gd name="connsiteX2" fmla="*/ 2086950 w 2086950"/>
                <a:gd name="connsiteY2" fmla="*/ 0 h 1733449"/>
                <a:gd name="connsiteX3" fmla="*/ 1597204 w 2086950"/>
                <a:gd name="connsiteY3" fmla="*/ 1721257 h 1733449"/>
                <a:gd name="connsiteX4" fmla="*/ 0 w 2086950"/>
                <a:gd name="connsiteY4" fmla="*/ 1733449 h 1733449"/>
                <a:gd name="connsiteX0" fmla="*/ 0 w 2110165"/>
                <a:gd name="connsiteY0" fmla="*/ 1733452 h 1733452"/>
                <a:gd name="connsiteX1" fmla="*/ 386279 w 2110165"/>
                <a:gd name="connsiteY1" fmla="*/ 24385 h 1733452"/>
                <a:gd name="connsiteX2" fmla="*/ 2110165 w 2110165"/>
                <a:gd name="connsiteY2" fmla="*/ 0 h 1733452"/>
                <a:gd name="connsiteX3" fmla="*/ 1620419 w 2110165"/>
                <a:gd name="connsiteY3" fmla="*/ 1721257 h 1733452"/>
                <a:gd name="connsiteX4" fmla="*/ 0 w 2110165"/>
                <a:gd name="connsiteY4" fmla="*/ 1733452 h 1733452"/>
                <a:gd name="connsiteX0" fmla="*/ 0 w 1620419"/>
                <a:gd name="connsiteY0" fmla="*/ 1751740 h 1751740"/>
                <a:gd name="connsiteX1" fmla="*/ 386279 w 1620419"/>
                <a:gd name="connsiteY1" fmla="*/ 42673 h 1751740"/>
                <a:gd name="connsiteX2" fmla="*/ 1223333 w 1620419"/>
                <a:gd name="connsiteY2" fmla="*/ 0 h 1751740"/>
                <a:gd name="connsiteX3" fmla="*/ 1620419 w 1620419"/>
                <a:gd name="connsiteY3" fmla="*/ 1739545 h 1751740"/>
                <a:gd name="connsiteX4" fmla="*/ 0 w 1620419"/>
                <a:gd name="connsiteY4" fmla="*/ 1751740 h 1751740"/>
                <a:gd name="connsiteX0" fmla="*/ 0 w 1439340"/>
                <a:gd name="connsiteY0" fmla="*/ 1751740 h 1751740"/>
                <a:gd name="connsiteX1" fmla="*/ 386279 w 1439340"/>
                <a:gd name="connsiteY1" fmla="*/ 42673 h 1751740"/>
                <a:gd name="connsiteX2" fmla="*/ 1223333 w 1439340"/>
                <a:gd name="connsiteY2" fmla="*/ 0 h 1751740"/>
                <a:gd name="connsiteX3" fmla="*/ 1439340 w 1439340"/>
                <a:gd name="connsiteY3" fmla="*/ 1739545 h 1751740"/>
                <a:gd name="connsiteX4" fmla="*/ 0 w 1439340"/>
                <a:gd name="connsiteY4" fmla="*/ 1751740 h 1751740"/>
                <a:gd name="connsiteX0" fmla="*/ 0 w 1439340"/>
                <a:gd name="connsiteY0" fmla="*/ 1721260 h 1721260"/>
                <a:gd name="connsiteX1" fmla="*/ 386279 w 1439340"/>
                <a:gd name="connsiteY1" fmla="*/ 12193 h 1721260"/>
                <a:gd name="connsiteX2" fmla="*/ 1302266 w 1439340"/>
                <a:gd name="connsiteY2" fmla="*/ 0 h 1721260"/>
                <a:gd name="connsiteX3" fmla="*/ 1439340 w 1439340"/>
                <a:gd name="connsiteY3" fmla="*/ 1709065 h 1721260"/>
                <a:gd name="connsiteX4" fmla="*/ 0 w 1439340"/>
                <a:gd name="connsiteY4" fmla="*/ 1721260 h 1721260"/>
                <a:gd name="connsiteX0" fmla="*/ 0 w 1439340"/>
                <a:gd name="connsiteY0" fmla="*/ 1715164 h 1715164"/>
                <a:gd name="connsiteX1" fmla="*/ 386279 w 1439340"/>
                <a:gd name="connsiteY1" fmla="*/ 6097 h 1715164"/>
                <a:gd name="connsiteX2" fmla="*/ 1292980 w 1439340"/>
                <a:gd name="connsiteY2" fmla="*/ 0 h 1715164"/>
                <a:gd name="connsiteX3" fmla="*/ 1439340 w 1439340"/>
                <a:gd name="connsiteY3" fmla="*/ 1702969 h 1715164"/>
                <a:gd name="connsiteX4" fmla="*/ 0 w 1439340"/>
                <a:gd name="connsiteY4" fmla="*/ 1715164 h 1715164"/>
                <a:gd name="connsiteX0" fmla="*/ 17671 w 1053061"/>
                <a:gd name="connsiteY0" fmla="*/ 2087020 h 2087020"/>
                <a:gd name="connsiteX1" fmla="*/ 0 w 1053061"/>
                <a:gd name="connsiteY1" fmla="*/ 6097 h 2087020"/>
                <a:gd name="connsiteX2" fmla="*/ 906701 w 1053061"/>
                <a:gd name="connsiteY2" fmla="*/ 0 h 2087020"/>
                <a:gd name="connsiteX3" fmla="*/ 1053061 w 1053061"/>
                <a:gd name="connsiteY3" fmla="*/ 1702969 h 2087020"/>
                <a:gd name="connsiteX4" fmla="*/ 17671 w 1053061"/>
                <a:gd name="connsiteY4" fmla="*/ 2087020 h 2087020"/>
                <a:gd name="connsiteX0" fmla="*/ 143033 w 1178423"/>
                <a:gd name="connsiteY0" fmla="*/ 2087020 h 2087020"/>
                <a:gd name="connsiteX1" fmla="*/ 0 w 1178423"/>
                <a:gd name="connsiteY1" fmla="*/ 396241 h 2087020"/>
                <a:gd name="connsiteX2" fmla="*/ 1032063 w 1178423"/>
                <a:gd name="connsiteY2" fmla="*/ 0 h 2087020"/>
                <a:gd name="connsiteX3" fmla="*/ 1178423 w 1178423"/>
                <a:gd name="connsiteY3" fmla="*/ 1702969 h 2087020"/>
                <a:gd name="connsiteX4" fmla="*/ 143033 w 1178423"/>
                <a:gd name="connsiteY4" fmla="*/ 2087020 h 2087020"/>
                <a:gd name="connsiteX0" fmla="*/ 143033 w 1099492"/>
                <a:gd name="connsiteY0" fmla="*/ 2087020 h 2087020"/>
                <a:gd name="connsiteX1" fmla="*/ 0 w 1099492"/>
                <a:gd name="connsiteY1" fmla="*/ 396241 h 2087020"/>
                <a:gd name="connsiteX2" fmla="*/ 1032063 w 1099492"/>
                <a:gd name="connsiteY2" fmla="*/ 0 h 2087020"/>
                <a:gd name="connsiteX3" fmla="*/ 1099492 w 1099492"/>
                <a:gd name="connsiteY3" fmla="*/ 2087017 h 2087020"/>
                <a:gd name="connsiteX4" fmla="*/ 143033 w 1099492"/>
                <a:gd name="connsiteY4" fmla="*/ 2087020 h 2087020"/>
                <a:gd name="connsiteX0" fmla="*/ 143033 w 1101712"/>
                <a:gd name="connsiteY0" fmla="*/ 1690779 h 1690779"/>
                <a:gd name="connsiteX1" fmla="*/ 0 w 1101712"/>
                <a:gd name="connsiteY1" fmla="*/ 0 h 1690779"/>
                <a:gd name="connsiteX2" fmla="*/ 1101712 w 1101712"/>
                <a:gd name="connsiteY2" fmla="*/ 128015 h 1690779"/>
                <a:gd name="connsiteX3" fmla="*/ 1099492 w 1101712"/>
                <a:gd name="connsiteY3" fmla="*/ 1690776 h 1690779"/>
                <a:gd name="connsiteX4" fmla="*/ 143033 w 1101712"/>
                <a:gd name="connsiteY4" fmla="*/ 1690779 h 1690779"/>
                <a:gd name="connsiteX0" fmla="*/ 143031 w 1101710"/>
                <a:gd name="connsiteY0" fmla="*/ 1690780 h 1690780"/>
                <a:gd name="connsiteX1" fmla="*/ 0 w 1101710"/>
                <a:gd name="connsiteY1" fmla="*/ 0 h 1690780"/>
                <a:gd name="connsiteX2" fmla="*/ 1101710 w 1101710"/>
                <a:gd name="connsiteY2" fmla="*/ 128016 h 1690780"/>
                <a:gd name="connsiteX3" fmla="*/ 1099490 w 1101710"/>
                <a:gd name="connsiteY3" fmla="*/ 1690777 h 1690780"/>
                <a:gd name="connsiteX4" fmla="*/ 143031 w 1101710"/>
                <a:gd name="connsiteY4" fmla="*/ 1690780 h 1690780"/>
                <a:gd name="connsiteX0" fmla="*/ 143031 w 1115641"/>
                <a:gd name="connsiteY0" fmla="*/ 1690780 h 1690780"/>
                <a:gd name="connsiteX1" fmla="*/ 0 w 1115641"/>
                <a:gd name="connsiteY1" fmla="*/ 0 h 1690780"/>
                <a:gd name="connsiteX2" fmla="*/ 1115641 w 1115641"/>
                <a:gd name="connsiteY2" fmla="*/ 103632 h 1690780"/>
                <a:gd name="connsiteX3" fmla="*/ 1099490 w 1115641"/>
                <a:gd name="connsiteY3" fmla="*/ 1690777 h 1690780"/>
                <a:gd name="connsiteX4" fmla="*/ 143031 w 1115641"/>
                <a:gd name="connsiteY4" fmla="*/ 1690780 h 1690780"/>
                <a:gd name="connsiteX0" fmla="*/ 143031 w 1104708"/>
                <a:gd name="connsiteY0" fmla="*/ 1690780 h 1690780"/>
                <a:gd name="connsiteX1" fmla="*/ 0 w 1104708"/>
                <a:gd name="connsiteY1" fmla="*/ 0 h 1690780"/>
                <a:gd name="connsiteX2" fmla="*/ 1104708 w 1104708"/>
                <a:gd name="connsiteY2" fmla="*/ 9209 h 1690780"/>
                <a:gd name="connsiteX3" fmla="*/ 1099490 w 1104708"/>
                <a:gd name="connsiteY3" fmla="*/ 1690777 h 1690780"/>
                <a:gd name="connsiteX4" fmla="*/ 143031 w 1104708"/>
                <a:gd name="connsiteY4" fmla="*/ 1690780 h 16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708" h="1690780">
                  <a:moveTo>
                    <a:pt x="143031" y="1690780"/>
                  </a:moveTo>
                  <a:lnTo>
                    <a:pt x="0" y="0"/>
                  </a:lnTo>
                  <a:lnTo>
                    <a:pt x="1104708" y="9209"/>
                  </a:lnTo>
                  <a:cubicBezTo>
                    <a:pt x="1102969" y="569732"/>
                    <a:pt x="1101229" y="1130254"/>
                    <a:pt x="1099490" y="1690777"/>
                  </a:cubicBezTo>
                  <a:lnTo>
                    <a:pt x="143031" y="1690780"/>
                  </a:lnTo>
                  <a:close/>
                </a:path>
              </a:pathLst>
            </a:custGeom>
            <a:pattFill prst="pct20">
              <a:fgClr>
                <a:schemeClr val="accent6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19050">
              <a:solidFill>
                <a:schemeClr val="tx2"/>
              </a:solidFill>
              <a:miter lim="800000"/>
            </a:ln>
            <a:effectLst>
              <a:outerShdw dist="63500" algn="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506429A-C5F8-439B-B345-69C51B392BF8}"/>
                </a:ext>
              </a:extLst>
            </p:cNvPr>
            <p:cNvGrpSpPr/>
            <p:nvPr userDrawn="1"/>
          </p:nvGrpSpPr>
          <p:grpSpPr>
            <a:xfrm>
              <a:off x="468821" y="3791463"/>
              <a:ext cx="948213" cy="948213"/>
              <a:chOff x="10470826" y="5651202"/>
              <a:chExt cx="948213" cy="948213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531E41B-A607-44B5-9C31-7DA7245B58A8}"/>
                  </a:ext>
                </a:extLst>
              </p:cNvPr>
              <p:cNvSpPr/>
              <p:nvPr userDrawn="1"/>
            </p:nvSpPr>
            <p:spPr>
              <a:xfrm>
                <a:off x="10470826" y="5651202"/>
                <a:ext cx="948213" cy="948213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A164E95-9D1C-4F48-9906-F1D1BD9A24F6}"/>
                  </a:ext>
                </a:extLst>
              </p:cNvPr>
              <p:cNvSpPr/>
              <p:nvPr userDrawn="1"/>
            </p:nvSpPr>
            <p:spPr>
              <a:xfrm>
                <a:off x="10609380" y="5797913"/>
                <a:ext cx="681309" cy="681309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55B20CCD-315C-4747-91B6-CF55DEDC1086}"/>
                  </a:ext>
                </a:extLst>
              </p:cNvPr>
              <p:cNvSpPr/>
              <p:nvPr userDrawn="1"/>
            </p:nvSpPr>
            <p:spPr>
              <a:xfrm>
                <a:off x="10761781" y="5950314"/>
                <a:ext cx="370812" cy="37081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41275">
                <a:solidFill>
                  <a:schemeClr val="tx1"/>
                </a:solidFill>
              </a:ln>
              <a:effectLst>
                <a:outerShdw blurRad="12700" dist="25400" dir="2700000" algn="tl" rotWithShape="0">
                  <a:schemeClr val="accent2">
                    <a:lumMod val="75000"/>
                    <a:alpha val="6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Graphic 142" descr="Arrow: Counterclockwise curve">
              <a:extLst>
                <a:ext uri="{FF2B5EF4-FFF2-40B4-BE49-F238E27FC236}">
                  <a16:creationId xmlns:a16="http://schemas.microsoft.com/office/drawing/2014/main" id="{A1B4DAE3-4A32-4B66-8DBE-DEA4EE508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185680">
              <a:off x="19093" y="3557668"/>
              <a:ext cx="914400" cy="914400"/>
            </a:xfrm>
            <a:prstGeom prst="rect">
              <a:avLst/>
            </a:prstGeom>
            <a:effectLst>
              <a:outerShdw dist="101600" sx="98000" sy="98000" algn="l" rotWithShape="0">
                <a:schemeClr val="tx2"/>
              </a:outerShdw>
            </a:effectLst>
          </p:spPr>
        </p:pic>
      </p:grpSp>
      <p:grpSp>
        <p:nvGrpSpPr>
          <p:cNvPr id="93" name="Group 92" descr="Comic-book-style stars with unexploded firework">
            <a:extLst>
              <a:ext uri="{FF2B5EF4-FFF2-40B4-BE49-F238E27FC236}">
                <a16:creationId xmlns:a16="http://schemas.microsoft.com/office/drawing/2014/main" id="{B9227843-D06C-42DB-80BC-93DD776F43AF}"/>
              </a:ext>
            </a:extLst>
          </p:cNvPr>
          <p:cNvGrpSpPr/>
          <p:nvPr userDrawn="1"/>
        </p:nvGrpSpPr>
        <p:grpSpPr>
          <a:xfrm>
            <a:off x="7833" y="-141592"/>
            <a:ext cx="1922852" cy="2038273"/>
            <a:chOff x="7833" y="-141592"/>
            <a:chExt cx="1922852" cy="2038273"/>
          </a:xfrm>
        </p:grpSpPr>
        <p:sp>
          <p:nvSpPr>
            <p:cNvPr id="112" name="Parallelogram 3">
              <a:extLst>
                <a:ext uri="{FF2B5EF4-FFF2-40B4-BE49-F238E27FC236}">
                  <a16:creationId xmlns:a16="http://schemas.microsoft.com/office/drawing/2014/main" id="{55304ACB-27FA-427E-B34A-8E3F9D414A29}"/>
                </a:ext>
              </a:extLst>
            </p:cNvPr>
            <p:cNvSpPr/>
            <p:nvPr userDrawn="1"/>
          </p:nvSpPr>
          <p:spPr>
            <a:xfrm rot="5400000">
              <a:off x="41205" y="-36783"/>
              <a:ext cx="1856107" cy="1922852"/>
            </a:xfrm>
            <a:custGeom>
              <a:avLst/>
              <a:gdLst>
                <a:gd name="connsiteX0" fmla="*/ 0 w 2916007"/>
                <a:gd name="connsiteY0" fmla="*/ 2373528 h 2373528"/>
                <a:gd name="connsiteX1" fmla="*/ 593382 w 2916007"/>
                <a:gd name="connsiteY1" fmla="*/ 0 h 2373528"/>
                <a:gd name="connsiteX2" fmla="*/ 2916007 w 2916007"/>
                <a:gd name="connsiteY2" fmla="*/ 0 h 2373528"/>
                <a:gd name="connsiteX3" fmla="*/ 2322625 w 2916007"/>
                <a:gd name="connsiteY3" fmla="*/ 2373528 h 2373528"/>
                <a:gd name="connsiteX4" fmla="*/ 0 w 2916007"/>
                <a:gd name="connsiteY4" fmla="*/ 2373528 h 2373528"/>
                <a:gd name="connsiteX0" fmla="*/ 16218 w 2932225"/>
                <a:gd name="connsiteY0" fmla="*/ 2373528 h 2373528"/>
                <a:gd name="connsiteX1" fmla="*/ 0 w 2932225"/>
                <a:gd name="connsiteY1" fmla="*/ 957072 h 2373528"/>
                <a:gd name="connsiteX2" fmla="*/ 2932225 w 2932225"/>
                <a:gd name="connsiteY2" fmla="*/ 0 h 2373528"/>
                <a:gd name="connsiteX3" fmla="*/ 2338843 w 2932225"/>
                <a:gd name="connsiteY3" fmla="*/ 2373528 h 2373528"/>
                <a:gd name="connsiteX4" fmla="*/ 16218 w 2932225"/>
                <a:gd name="connsiteY4" fmla="*/ 2373528 h 2373528"/>
                <a:gd name="connsiteX0" fmla="*/ 16218 w 2338843"/>
                <a:gd name="connsiteY0" fmla="*/ 2806345 h 2806345"/>
                <a:gd name="connsiteX1" fmla="*/ 0 w 2338843"/>
                <a:gd name="connsiteY1" fmla="*/ 1389889 h 2806345"/>
                <a:gd name="connsiteX2" fmla="*/ 1511856 w 2338843"/>
                <a:gd name="connsiteY2" fmla="*/ 0 h 2806345"/>
                <a:gd name="connsiteX3" fmla="*/ 2338843 w 2338843"/>
                <a:gd name="connsiteY3" fmla="*/ 2806345 h 2806345"/>
                <a:gd name="connsiteX4" fmla="*/ 16218 w 2338843"/>
                <a:gd name="connsiteY4" fmla="*/ 2806345 h 2806345"/>
                <a:gd name="connsiteX0" fmla="*/ 22314 w 2344939"/>
                <a:gd name="connsiteY0" fmla="*/ 2806345 h 2806345"/>
                <a:gd name="connsiteX1" fmla="*/ 0 w 2344939"/>
                <a:gd name="connsiteY1" fmla="*/ 975361 h 2806345"/>
                <a:gd name="connsiteX2" fmla="*/ 1517952 w 2344939"/>
                <a:gd name="connsiteY2" fmla="*/ 0 h 2806345"/>
                <a:gd name="connsiteX3" fmla="*/ 2344939 w 2344939"/>
                <a:gd name="connsiteY3" fmla="*/ 2806345 h 2806345"/>
                <a:gd name="connsiteX4" fmla="*/ 22314 w 2344939"/>
                <a:gd name="connsiteY4" fmla="*/ 2806345 h 2806345"/>
                <a:gd name="connsiteX0" fmla="*/ 22314 w 2344939"/>
                <a:gd name="connsiteY0" fmla="*/ 1830984 h 1830984"/>
                <a:gd name="connsiteX1" fmla="*/ 0 w 2344939"/>
                <a:gd name="connsiteY1" fmla="*/ 0 h 1830984"/>
                <a:gd name="connsiteX2" fmla="*/ 2109264 w 2344939"/>
                <a:gd name="connsiteY2" fmla="*/ 97535 h 1830984"/>
                <a:gd name="connsiteX3" fmla="*/ 2344939 w 2344939"/>
                <a:gd name="connsiteY3" fmla="*/ 1830984 h 1830984"/>
                <a:gd name="connsiteX4" fmla="*/ 22314 w 2344939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788312 h 1830984"/>
                <a:gd name="connsiteX4" fmla="*/ 22314 w 2109264"/>
                <a:gd name="connsiteY4" fmla="*/ 1830984 h 1830984"/>
                <a:gd name="connsiteX0" fmla="*/ 22314 w 2109264"/>
                <a:gd name="connsiteY0" fmla="*/ 1830984 h 1830984"/>
                <a:gd name="connsiteX1" fmla="*/ 0 w 2109264"/>
                <a:gd name="connsiteY1" fmla="*/ 0 h 1830984"/>
                <a:gd name="connsiteX2" fmla="*/ 2109264 w 2109264"/>
                <a:gd name="connsiteY2" fmla="*/ 97535 h 1830984"/>
                <a:gd name="connsiteX3" fmla="*/ 1619518 w 2109264"/>
                <a:gd name="connsiteY3" fmla="*/ 1818792 h 1830984"/>
                <a:gd name="connsiteX4" fmla="*/ 22314 w 2109264"/>
                <a:gd name="connsiteY4" fmla="*/ 1830984 h 1830984"/>
                <a:gd name="connsiteX0" fmla="*/ 965 w 2109264"/>
                <a:gd name="connsiteY0" fmla="*/ 1845218 h 1845218"/>
                <a:gd name="connsiteX1" fmla="*/ 0 w 2109264"/>
                <a:gd name="connsiteY1" fmla="*/ 0 h 1845218"/>
                <a:gd name="connsiteX2" fmla="*/ 2109264 w 2109264"/>
                <a:gd name="connsiteY2" fmla="*/ 97535 h 1845218"/>
                <a:gd name="connsiteX3" fmla="*/ 1619518 w 2109264"/>
                <a:gd name="connsiteY3" fmla="*/ 1818792 h 1845218"/>
                <a:gd name="connsiteX4" fmla="*/ 965 w 2109264"/>
                <a:gd name="connsiteY4" fmla="*/ 1845218 h 1845218"/>
                <a:gd name="connsiteX0" fmla="*/ 965 w 2109264"/>
                <a:gd name="connsiteY0" fmla="*/ 1845218 h 1852002"/>
                <a:gd name="connsiteX1" fmla="*/ 0 w 2109264"/>
                <a:gd name="connsiteY1" fmla="*/ 0 h 1852002"/>
                <a:gd name="connsiteX2" fmla="*/ 2109264 w 2109264"/>
                <a:gd name="connsiteY2" fmla="*/ 97535 h 1852002"/>
                <a:gd name="connsiteX3" fmla="*/ 1631379 w 2109264"/>
                <a:gd name="connsiteY3" fmla="*/ 1852002 h 1852002"/>
                <a:gd name="connsiteX4" fmla="*/ 965 w 2109264"/>
                <a:gd name="connsiteY4" fmla="*/ 1845218 h 1852002"/>
                <a:gd name="connsiteX0" fmla="*/ 965 w 2102150"/>
                <a:gd name="connsiteY0" fmla="*/ 1845218 h 1852002"/>
                <a:gd name="connsiteX1" fmla="*/ 0 w 2102150"/>
                <a:gd name="connsiteY1" fmla="*/ 0 h 1852002"/>
                <a:gd name="connsiteX2" fmla="*/ 2102150 w 2102150"/>
                <a:gd name="connsiteY2" fmla="*/ 19252 h 1852002"/>
                <a:gd name="connsiteX3" fmla="*/ 1631379 w 2102150"/>
                <a:gd name="connsiteY3" fmla="*/ 1852002 h 1852002"/>
                <a:gd name="connsiteX4" fmla="*/ 965 w 2102150"/>
                <a:gd name="connsiteY4" fmla="*/ 1845218 h 1852002"/>
                <a:gd name="connsiteX0" fmla="*/ 965 w 2102154"/>
                <a:gd name="connsiteY0" fmla="*/ 1845218 h 1852002"/>
                <a:gd name="connsiteX1" fmla="*/ 0 w 2102154"/>
                <a:gd name="connsiteY1" fmla="*/ 0 h 1852002"/>
                <a:gd name="connsiteX2" fmla="*/ 2102153 w 2102154"/>
                <a:gd name="connsiteY2" fmla="*/ 23995 h 1852002"/>
                <a:gd name="connsiteX3" fmla="*/ 1631379 w 2102154"/>
                <a:gd name="connsiteY3" fmla="*/ 1852002 h 1852002"/>
                <a:gd name="connsiteX4" fmla="*/ 965 w 2102154"/>
                <a:gd name="connsiteY4" fmla="*/ 1845218 h 1852002"/>
                <a:gd name="connsiteX0" fmla="*/ 968 w 2102153"/>
                <a:gd name="connsiteY0" fmla="*/ 1852099 h 1852099"/>
                <a:gd name="connsiteX1" fmla="*/ 0 w 2102153"/>
                <a:gd name="connsiteY1" fmla="*/ 0 h 1852099"/>
                <a:gd name="connsiteX2" fmla="*/ 2102153 w 2102153"/>
                <a:gd name="connsiteY2" fmla="*/ 23995 h 1852099"/>
                <a:gd name="connsiteX3" fmla="*/ 1631379 w 2102153"/>
                <a:gd name="connsiteY3" fmla="*/ 1852002 h 1852099"/>
                <a:gd name="connsiteX4" fmla="*/ 968 w 2102153"/>
                <a:gd name="connsiteY4" fmla="*/ 1852099 h 18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153" h="1852099">
                  <a:moveTo>
                    <a:pt x="968" y="1852099"/>
                  </a:moveTo>
                  <a:cubicBezTo>
                    <a:pt x="646" y="1237026"/>
                    <a:pt x="322" y="615073"/>
                    <a:pt x="0" y="0"/>
                  </a:cubicBezTo>
                  <a:lnTo>
                    <a:pt x="2102153" y="23995"/>
                  </a:lnTo>
                  <a:lnTo>
                    <a:pt x="1631379" y="1852002"/>
                  </a:lnTo>
                  <a:lnTo>
                    <a:pt x="968" y="1852099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2"/>
              </a:solidFill>
            </a:ln>
            <a:effectLst>
              <a:outerShdw dist="101600" sx="98000" sy="98000" algn="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ECB00"/>
                </a:solidFill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A5F2A64-E44A-457B-9A11-614C05EB52DD}"/>
                </a:ext>
              </a:extLst>
            </p:cNvPr>
            <p:cNvGrpSpPr/>
            <p:nvPr userDrawn="1"/>
          </p:nvGrpSpPr>
          <p:grpSpPr>
            <a:xfrm>
              <a:off x="196474" y="-141592"/>
              <a:ext cx="1680862" cy="2038273"/>
              <a:chOff x="196474" y="-141592"/>
              <a:chExt cx="1680862" cy="2038273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A96B9857-BD8C-4A4B-9AE7-59C4EBE631AE}"/>
                  </a:ext>
                </a:extLst>
              </p:cNvPr>
              <p:cNvGrpSpPr/>
              <p:nvPr userDrawn="1"/>
            </p:nvGrpSpPr>
            <p:grpSpPr>
              <a:xfrm>
                <a:off x="196474" y="-141592"/>
                <a:ext cx="1680862" cy="2038273"/>
                <a:chOff x="301590" y="-147974"/>
                <a:chExt cx="1334317" cy="2013816"/>
              </a:xfrm>
              <a:effectLst>
                <a:outerShdw dist="38100" dir="2700000" algn="tl" rotWithShape="0">
                  <a:schemeClr val="tx2"/>
                </a:outerShdw>
              </a:effectLst>
            </p:grpSpPr>
            <p:sp>
              <p:nvSpPr>
                <p:cNvPr id="138" name="Explosion: 14 Points 137">
                  <a:extLst>
                    <a:ext uri="{FF2B5EF4-FFF2-40B4-BE49-F238E27FC236}">
                      <a16:creationId xmlns:a16="http://schemas.microsoft.com/office/drawing/2014/main" id="{1809EDC7-D471-4D17-9708-07979356B6CA}"/>
                    </a:ext>
                  </a:extLst>
                </p:cNvPr>
                <p:cNvSpPr/>
                <p:nvPr userDrawn="1"/>
              </p:nvSpPr>
              <p:spPr>
                <a:xfrm rot="3351850">
                  <a:off x="-38159" y="191775"/>
                  <a:ext cx="2013816" cy="1334317"/>
                </a:xfrm>
                <a:prstGeom prst="irregularSeal2">
                  <a:avLst/>
                </a:prstGeom>
                <a:pattFill prst="pct20">
                  <a:fgClr>
                    <a:schemeClr val="accent2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Explosion: 14 Points 138">
                  <a:extLst>
                    <a:ext uri="{FF2B5EF4-FFF2-40B4-BE49-F238E27FC236}">
                      <a16:creationId xmlns:a16="http://schemas.microsoft.com/office/drawing/2014/main" id="{D1276C3E-A1D4-45D6-A1F9-AFA66B64438B}"/>
                    </a:ext>
                  </a:extLst>
                </p:cNvPr>
                <p:cNvSpPr/>
                <p:nvPr userDrawn="1"/>
              </p:nvSpPr>
              <p:spPr>
                <a:xfrm rot="3044439">
                  <a:off x="12710" y="378306"/>
                  <a:ext cx="1844619" cy="942659"/>
                </a:xfrm>
                <a:prstGeom prst="irregularSeal2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Explosion: 14 Points 139">
                  <a:extLst>
                    <a:ext uri="{FF2B5EF4-FFF2-40B4-BE49-F238E27FC236}">
                      <a16:creationId xmlns:a16="http://schemas.microsoft.com/office/drawing/2014/main" id="{9FAD5C5B-2600-4C87-83EE-FF1C1241BF74}"/>
                    </a:ext>
                  </a:extLst>
                </p:cNvPr>
                <p:cNvSpPr/>
                <p:nvPr userDrawn="1"/>
              </p:nvSpPr>
              <p:spPr>
                <a:xfrm rot="2458339">
                  <a:off x="301943" y="427787"/>
                  <a:ext cx="1313825" cy="817727"/>
                </a:xfrm>
                <a:prstGeom prst="irregularSeal2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66C3B51-E3A7-4F20-974B-FF7795FCD8EA}"/>
                  </a:ext>
                </a:extLst>
              </p:cNvPr>
              <p:cNvGrpSpPr/>
              <p:nvPr userDrawn="1"/>
            </p:nvGrpSpPr>
            <p:grpSpPr>
              <a:xfrm rot="1245455">
                <a:off x="774440" y="95098"/>
                <a:ext cx="649305" cy="1344956"/>
                <a:chOff x="772741" y="238961"/>
                <a:chExt cx="447546" cy="927036"/>
              </a:xfrm>
              <a:effectLst>
                <a:outerShdw dist="25400" dir="2700000" algn="tl" rotWithShape="0">
                  <a:schemeClr val="tx2"/>
                </a:outerShdw>
              </a:effectLst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6371289-4CC6-496F-9A16-CFA78ACAD4AC}"/>
                    </a:ext>
                  </a:extLst>
                </p:cNvPr>
                <p:cNvSpPr/>
                <p:nvPr userDrawn="1"/>
              </p:nvSpPr>
              <p:spPr>
                <a:xfrm rot="1315079">
                  <a:off x="773262" y="906751"/>
                  <a:ext cx="45719" cy="2592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Arc 116">
                  <a:extLst>
                    <a:ext uri="{FF2B5EF4-FFF2-40B4-BE49-F238E27FC236}">
                      <a16:creationId xmlns:a16="http://schemas.microsoft.com/office/drawing/2014/main" id="{5321BA77-2394-4645-9BEE-347A88202D9C}"/>
                    </a:ext>
                  </a:extLst>
                </p:cNvPr>
                <p:cNvSpPr/>
                <p:nvPr userDrawn="1"/>
              </p:nvSpPr>
              <p:spPr>
                <a:xfrm rot="11762329">
                  <a:off x="836708" y="926975"/>
                  <a:ext cx="142875" cy="155302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7E7F970-F45F-400B-BD06-0537F728EDAB}"/>
                    </a:ext>
                  </a:extLst>
                </p:cNvPr>
                <p:cNvSpPr/>
                <p:nvPr userDrawn="1"/>
              </p:nvSpPr>
              <p:spPr>
                <a:xfrm rot="1321990">
                  <a:off x="807693" y="487080"/>
                  <a:ext cx="203403" cy="520983"/>
                </a:xfrm>
                <a:prstGeom prst="rect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6A73B059-F3AA-4A92-AF69-F17A509BDFD8}"/>
                    </a:ext>
                  </a:extLst>
                </p:cNvPr>
                <p:cNvSpPr/>
                <p:nvPr userDrawn="1"/>
              </p:nvSpPr>
              <p:spPr>
                <a:xfrm>
                  <a:off x="857143" y="528147"/>
                  <a:ext cx="111327" cy="120628"/>
                </a:xfrm>
                <a:custGeom>
                  <a:avLst/>
                  <a:gdLst>
                    <a:gd name="connsiteX0" fmla="*/ 51013 w 111327"/>
                    <a:gd name="connsiteY0" fmla="*/ 0 h 120628"/>
                    <a:gd name="connsiteX1" fmla="*/ 111327 w 111327"/>
                    <a:gd name="connsiteY1" fmla="*/ 60314 h 120628"/>
                    <a:gd name="connsiteX2" fmla="*/ 51013 w 111327"/>
                    <a:gd name="connsiteY2" fmla="*/ 120628 h 120628"/>
                    <a:gd name="connsiteX3" fmla="*/ 8364 w 111327"/>
                    <a:gd name="connsiteY3" fmla="*/ 102963 h 120628"/>
                    <a:gd name="connsiteX4" fmla="*/ 0 w 111327"/>
                    <a:gd name="connsiteY4" fmla="*/ 90556 h 120628"/>
                    <a:gd name="connsiteX5" fmla="*/ 35614 w 111327"/>
                    <a:gd name="connsiteY5" fmla="*/ 3109 h 120628"/>
                    <a:gd name="connsiteX6" fmla="*/ 51013 w 111327"/>
                    <a:gd name="connsiteY6" fmla="*/ 0 h 12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327" h="120628">
                      <a:moveTo>
                        <a:pt x="51013" y="0"/>
                      </a:moveTo>
                      <a:cubicBezTo>
                        <a:pt x="84324" y="0"/>
                        <a:pt x="111327" y="27003"/>
                        <a:pt x="111327" y="60314"/>
                      </a:cubicBezTo>
                      <a:cubicBezTo>
                        <a:pt x="111327" y="93625"/>
                        <a:pt x="84324" y="120628"/>
                        <a:pt x="51013" y="120628"/>
                      </a:cubicBezTo>
                      <a:cubicBezTo>
                        <a:pt x="34358" y="120628"/>
                        <a:pt x="19279" y="113877"/>
                        <a:pt x="8364" y="102963"/>
                      </a:cubicBezTo>
                      <a:lnTo>
                        <a:pt x="0" y="90556"/>
                      </a:lnTo>
                      <a:lnTo>
                        <a:pt x="35614" y="3109"/>
                      </a:lnTo>
                      <a:lnTo>
                        <a:pt x="5101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FB670806-9866-46DB-B0BE-4A3E69467D06}"/>
                    </a:ext>
                  </a:extLst>
                </p:cNvPr>
                <p:cNvSpPr/>
                <p:nvPr userDrawn="1"/>
              </p:nvSpPr>
              <p:spPr>
                <a:xfrm>
                  <a:off x="902251" y="685466"/>
                  <a:ext cx="117950" cy="120628"/>
                </a:xfrm>
                <a:custGeom>
                  <a:avLst/>
                  <a:gdLst>
                    <a:gd name="connsiteX0" fmla="*/ 60314 w 117950"/>
                    <a:gd name="connsiteY0" fmla="*/ 0 h 120628"/>
                    <a:gd name="connsiteX1" fmla="*/ 115888 w 117950"/>
                    <a:gd name="connsiteY1" fmla="*/ 36837 h 120628"/>
                    <a:gd name="connsiteX2" fmla="*/ 117950 w 117950"/>
                    <a:gd name="connsiteY2" fmla="*/ 47051 h 120628"/>
                    <a:gd name="connsiteX3" fmla="*/ 92658 w 117950"/>
                    <a:gd name="connsiteY3" fmla="*/ 109910 h 120628"/>
                    <a:gd name="connsiteX4" fmla="*/ 83791 w 117950"/>
                    <a:gd name="connsiteY4" fmla="*/ 115888 h 120628"/>
                    <a:gd name="connsiteX5" fmla="*/ 60314 w 117950"/>
                    <a:gd name="connsiteY5" fmla="*/ 120628 h 120628"/>
                    <a:gd name="connsiteX6" fmla="*/ 0 w 117950"/>
                    <a:gd name="connsiteY6" fmla="*/ 60314 h 120628"/>
                    <a:gd name="connsiteX7" fmla="*/ 60314 w 117950"/>
                    <a:gd name="connsiteY7" fmla="*/ 0 h 12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950" h="120628">
                      <a:moveTo>
                        <a:pt x="60314" y="0"/>
                      </a:moveTo>
                      <a:cubicBezTo>
                        <a:pt x="85297" y="0"/>
                        <a:pt x="106732" y="15189"/>
                        <a:pt x="115888" y="36837"/>
                      </a:cubicBezTo>
                      <a:lnTo>
                        <a:pt x="117950" y="47051"/>
                      </a:lnTo>
                      <a:lnTo>
                        <a:pt x="92658" y="109910"/>
                      </a:lnTo>
                      <a:lnTo>
                        <a:pt x="83791" y="115888"/>
                      </a:lnTo>
                      <a:cubicBezTo>
                        <a:pt x="76575" y="118940"/>
                        <a:pt x="68642" y="120628"/>
                        <a:pt x="60314" y="120628"/>
                      </a:cubicBezTo>
                      <a:cubicBezTo>
                        <a:pt x="27003" y="120628"/>
                        <a:pt x="0" y="93625"/>
                        <a:pt x="0" y="60314"/>
                      </a:cubicBezTo>
                      <a:cubicBezTo>
                        <a:pt x="0" y="27003"/>
                        <a:pt x="27003" y="0"/>
                        <a:pt x="603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CBAD8E14-D0D5-4050-8454-748910BF8C61}"/>
                    </a:ext>
                  </a:extLst>
                </p:cNvPr>
                <p:cNvSpPr/>
                <p:nvPr userDrawn="1"/>
              </p:nvSpPr>
              <p:spPr>
                <a:xfrm>
                  <a:off x="772741" y="789321"/>
                  <a:ext cx="120627" cy="12062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329303F-6587-4FA9-B52B-1CFA498E6D51}"/>
                    </a:ext>
                  </a:extLst>
                </p:cNvPr>
                <p:cNvSpPr/>
                <p:nvPr userDrawn="1"/>
              </p:nvSpPr>
              <p:spPr>
                <a:xfrm>
                  <a:off x="836490" y="947524"/>
                  <a:ext cx="89198" cy="71734"/>
                </a:xfrm>
                <a:custGeom>
                  <a:avLst/>
                  <a:gdLst>
                    <a:gd name="connsiteX0" fmla="*/ 57380 w 89198"/>
                    <a:gd name="connsiteY0" fmla="*/ 0 h 71734"/>
                    <a:gd name="connsiteX1" fmla="*/ 80857 w 89198"/>
                    <a:gd name="connsiteY1" fmla="*/ 4740 h 71734"/>
                    <a:gd name="connsiteX2" fmla="*/ 89198 w 89198"/>
                    <a:gd name="connsiteY2" fmla="*/ 10363 h 71734"/>
                    <a:gd name="connsiteX3" fmla="*/ 64505 w 89198"/>
                    <a:gd name="connsiteY3" fmla="*/ 71734 h 71734"/>
                    <a:gd name="connsiteX4" fmla="*/ 0 w 89198"/>
                    <a:gd name="connsiteY4" fmla="*/ 45780 h 71734"/>
                    <a:gd name="connsiteX5" fmla="*/ 1806 w 89198"/>
                    <a:gd name="connsiteY5" fmla="*/ 36837 h 71734"/>
                    <a:gd name="connsiteX6" fmla="*/ 57380 w 89198"/>
                    <a:gd name="connsiteY6" fmla="*/ 0 h 71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198" h="71734">
                      <a:moveTo>
                        <a:pt x="57380" y="0"/>
                      </a:moveTo>
                      <a:cubicBezTo>
                        <a:pt x="65708" y="0"/>
                        <a:pt x="73641" y="1688"/>
                        <a:pt x="80857" y="4740"/>
                      </a:cubicBezTo>
                      <a:lnTo>
                        <a:pt x="89198" y="10363"/>
                      </a:lnTo>
                      <a:lnTo>
                        <a:pt x="64505" y="71734"/>
                      </a:lnTo>
                      <a:lnTo>
                        <a:pt x="0" y="45780"/>
                      </a:lnTo>
                      <a:lnTo>
                        <a:pt x="1806" y="36837"/>
                      </a:lnTo>
                      <a:cubicBezTo>
                        <a:pt x="10962" y="15189"/>
                        <a:pt x="32397" y="0"/>
                        <a:pt x="573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DC964AD-C1A0-4943-A255-B40B3BA278D8}"/>
                    </a:ext>
                  </a:extLst>
                </p:cNvPr>
                <p:cNvSpPr/>
                <p:nvPr userDrawn="1"/>
              </p:nvSpPr>
              <p:spPr>
                <a:xfrm>
                  <a:off x="996484" y="529173"/>
                  <a:ext cx="91139" cy="102321"/>
                </a:xfrm>
                <a:custGeom>
                  <a:avLst/>
                  <a:gdLst>
                    <a:gd name="connsiteX0" fmla="*/ 17232 w 91139"/>
                    <a:gd name="connsiteY0" fmla="*/ 0 h 102321"/>
                    <a:gd name="connsiteX1" fmla="*/ 91139 w 91139"/>
                    <a:gd name="connsiteY1" fmla="*/ 28028 h 102321"/>
                    <a:gd name="connsiteX2" fmla="*/ 63574 w 91139"/>
                    <a:gd name="connsiteY2" fmla="*/ 101663 h 102321"/>
                    <a:gd name="connsiteX3" fmla="*/ 60314 w 91139"/>
                    <a:gd name="connsiteY3" fmla="*/ 102321 h 102321"/>
                    <a:gd name="connsiteX4" fmla="*/ 0 w 91139"/>
                    <a:gd name="connsiteY4" fmla="*/ 42007 h 102321"/>
                    <a:gd name="connsiteX5" fmla="*/ 4740 w 91139"/>
                    <a:gd name="connsiteY5" fmla="*/ 18530 h 102321"/>
                    <a:gd name="connsiteX6" fmla="*/ 17232 w 91139"/>
                    <a:gd name="connsiteY6" fmla="*/ 0 h 102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39" h="102321">
                      <a:moveTo>
                        <a:pt x="17232" y="0"/>
                      </a:moveTo>
                      <a:lnTo>
                        <a:pt x="91139" y="28028"/>
                      </a:lnTo>
                      <a:lnTo>
                        <a:pt x="63574" y="101663"/>
                      </a:lnTo>
                      <a:lnTo>
                        <a:pt x="60314" y="102321"/>
                      </a:lnTo>
                      <a:cubicBezTo>
                        <a:pt x="27003" y="102321"/>
                        <a:pt x="0" y="75318"/>
                        <a:pt x="0" y="42007"/>
                      </a:cubicBezTo>
                      <a:cubicBezTo>
                        <a:pt x="0" y="33679"/>
                        <a:pt x="1688" y="25746"/>
                        <a:pt x="4740" y="18530"/>
                      </a:cubicBezTo>
                      <a:lnTo>
                        <a:pt x="1723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4FA052C8-7D19-44D4-BA77-6BDFE2C139F8}"/>
                    </a:ext>
                  </a:extLst>
                </p:cNvPr>
                <p:cNvGrpSpPr/>
                <p:nvPr userDrawn="1"/>
              </p:nvGrpSpPr>
              <p:grpSpPr>
                <a:xfrm>
                  <a:off x="859473" y="1046995"/>
                  <a:ext cx="83206" cy="80982"/>
                  <a:chOff x="753135" y="-396200"/>
                  <a:chExt cx="155585" cy="151427"/>
                </a:xfrm>
              </p:grpSpPr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E35440CF-E113-48C6-9795-04C93D734AA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781116" y="-368600"/>
                    <a:ext cx="18823" cy="19374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A16505B6-8894-49F4-8312-9F69EDB660B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43633" y="-380935"/>
                    <a:ext cx="15204" cy="38651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0DED68D6-0AE3-4E85-AB83-73581B7B1FF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65675" y="-327990"/>
                    <a:ext cx="39594" cy="12631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2B75F73B-109D-4A6B-8943-C179E50A0FB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 flipV="1">
                    <a:off x="865675" y="-273628"/>
                    <a:ext cx="15690" cy="18465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DCE56CDA-5357-47D7-9AEC-BB8F85EBADA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825911" y="-287835"/>
                    <a:ext cx="8355" cy="4306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C36EF540-4466-4426-B54E-2BD78604000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753135" y="-309731"/>
                    <a:ext cx="53180" cy="8926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931B9381-8C31-4AD4-81A4-75EBC825DDA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>
                    <a:off x="873887" y="-371736"/>
                    <a:ext cx="18750" cy="19299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F0716ED0-6400-4579-85EC-87EDC1AFEA9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81896" y="-321123"/>
                    <a:ext cx="15145" cy="3850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B39E3FF8-C685-48EC-A137-03B63832524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32024" y="-271798"/>
                    <a:ext cx="39441" cy="1258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B2EEFEB9-AB52-4ACE-86C8-863FAF5B68A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 flipV="1">
                    <a:off x="786275" y="-283263"/>
                    <a:ext cx="15629" cy="18394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2E777777-8DA6-4413-A2D7-2A482FF40EB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789304" y="-338815"/>
                    <a:ext cx="8323" cy="42896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D0D97C86-18B4-4E69-9C1D-D41414B8A12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5199487" flipH="1">
                    <a:off x="802801" y="-374159"/>
                    <a:ext cx="52974" cy="8892"/>
                  </a:xfrm>
                  <a:prstGeom prst="line">
                    <a:avLst/>
                  </a:prstGeom>
                  <a:ln cap="rnd"/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5" name="Isosceles Triangle 124">
                  <a:extLst>
                    <a:ext uri="{FF2B5EF4-FFF2-40B4-BE49-F238E27FC236}">
                      <a16:creationId xmlns:a16="http://schemas.microsoft.com/office/drawing/2014/main" id="{EBD40C51-C59C-4F4A-A9A2-D43FD4E200EE}"/>
                    </a:ext>
                  </a:extLst>
                </p:cNvPr>
                <p:cNvSpPr/>
                <p:nvPr userDrawn="1"/>
              </p:nvSpPr>
              <p:spPr>
                <a:xfrm rot="1313160">
                  <a:off x="887900" y="238961"/>
                  <a:ext cx="332387" cy="301769"/>
                </a:xfrm>
                <a:prstGeom prst="triangle">
                  <a:avLst/>
                </a:prstGeom>
                <a:pattFill prst="pct20">
                  <a:fgClr>
                    <a:schemeClr val="accent6"/>
                  </a:fgClr>
                  <a:bgClr>
                    <a:schemeClr val="bg2">
                      <a:lumMod val="75000"/>
                    </a:schemeClr>
                  </a:bgClr>
                </a:patt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" name="Group 9" descr="Comic-book-style cloud with lightening and stars">
            <a:extLst>
              <a:ext uri="{FF2B5EF4-FFF2-40B4-BE49-F238E27FC236}">
                <a16:creationId xmlns:a16="http://schemas.microsoft.com/office/drawing/2014/main" id="{9595D12F-3AA2-47ED-ACC7-62D4C31477D1}"/>
              </a:ext>
            </a:extLst>
          </p:cNvPr>
          <p:cNvGrpSpPr/>
          <p:nvPr userDrawn="1"/>
        </p:nvGrpSpPr>
        <p:grpSpPr>
          <a:xfrm>
            <a:off x="5333" y="4723906"/>
            <a:ext cx="1951121" cy="2130283"/>
            <a:chOff x="5333" y="4723906"/>
            <a:chExt cx="1951121" cy="2130283"/>
          </a:xfrm>
        </p:grpSpPr>
        <p:grpSp>
          <p:nvGrpSpPr>
            <p:cNvPr id="94" name="Group 93" descr="Cartoon cloud with ">
              <a:extLst>
                <a:ext uri="{FF2B5EF4-FFF2-40B4-BE49-F238E27FC236}">
                  <a16:creationId xmlns:a16="http://schemas.microsoft.com/office/drawing/2014/main" id="{212E946A-ED69-48D8-900B-6201F667B7AD}"/>
                </a:ext>
              </a:extLst>
            </p:cNvPr>
            <p:cNvGrpSpPr/>
            <p:nvPr userDrawn="1"/>
          </p:nvGrpSpPr>
          <p:grpSpPr>
            <a:xfrm>
              <a:off x="5333" y="5030607"/>
              <a:ext cx="1916591" cy="1823582"/>
              <a:chOff x="5333" y="5021981"/>
              <a:chExt cx="1916591" cy="1823582"/>
            </a:xfrm>
          </p:grpSpPr>
          <p:sp>
            <p:nvSpPr>
              <p:cNvPr id="101" name="Parallelogram 3">
                <a:extLst>
                  <a:ext uri="{FF2B5EF4-FFF2-40B4-BE49-F238E27FC236}">
                    <a16:creationId xmlns:a16="http://schemas.microsoft.com/office/drawing/2014/main" id="{0E9CB879-7685-459D-89BA-C6F4A06856FB}"/>
                  </a:ext>
                </a:extLst>
              </p:cNvPr>
              <p:cNvSpPr/>
              <p:nvPr userDrawn="1"/>
            </p:nvSpPr>
            <p:spPr>
              <a:xfrm rot="5400000">
                <a:off x="51838" y="4975476"/>
                <a:ext cx="1823582" cy="1916591"/>
              </a:xfrm>
              <a:custGeom>
                <a:avLst/>
                <a:gdLst>
                  <a:gd name="connsiteX0" fmla="*/ 0 w 2916007"/>
                  <a:gd name="connsiteY0" fmla="*/ 2373528 h 2373528"/>
                  <a:gd name="connsiteX1" fmla="*/ 593382 w 2916007"/>
                  <a:gd name="connsiteY1" fmla="*/ 0 h 2373528"/>
                  <a:gd name="connsiteX2" fmla="*/ 2916007 w 2916007"/>
                  <a:gd name="connsiteY2" fmla="*/ 0 h 2373528"/>
                  <a:gd name="connsiteX3" fmla="*/ 2322625 w 2916007"/>
                  <a:gd name="connsiteY3" fmla="*/ 2373528 h 2373528"/>
                  <a:gd name="connsiteX4" fmla="*/ 0 w 2916007"/>
                  <a:gd name="connsiteY4" fmla="*/ 2373528 h 2373528"/>
                  <a:gd name="connsiteX0" fmla="*/ 16218 w 2932225"/>
                  <a:gd name="connsiteY0" fmla="*/ 2373528 h 2373528"/>
                  <a:gd name="connsiteX1" fmla="*/ 0 w 2932225"/>
                  <a:gd name="connsiteY1" fmla="*/ 957072 h 2373528"/>
                  <a:gd name="connsiteX2" fmla="*/ 2932225 w 2932225"/>
                  <a:gd name="connsiteY2" fmla="*/ 0 h 2373528"/>
                  <a:gd name="connsiteX3" fmla="*/ 2338843 w 2932225"/>
                  <a:gd name="connsiteY3" fmla="*/ 2373528 h 2373528"/>
                  <a:gd name="connsiteX4" fmla="*/ 16218 w 2932225"/>
                  <a:gd name="connsiteY4" fmla="*/ 2373528 h 2373528"/>
                  <a:gd name="connsiteX0" fmla="*/ 16218 w 2338843"/>
                  <a:gd name="connsiteY0" fmla="*/ 2806345 h 2806345"/>
                  <a:gd name="connsiteX1" fmla="*/ 0 w 2338843"/>
                  <a:gd name="connsiteY1" fmla="*/ 1389889 h 2806345"/>
                  <a:gd name="connsiteX2" fmla="*/ 1511856 w 2338843"/>
                  <a:gd name="connsiteY2" fmla="*/ 0 h 2806345"/>
                  <a:gd name="connsiteX3" fmla="*/ 2338843 w 2338843"/>
                  <a:gd name="connsiteY3" fmla="*/ 2806345 h 2806345"/>
                  <a:gd name="connsiteX4" fmla="*/ 16218 w 2338843"/>
                  <a:gd name="connsiteY4" fmla="*/ 2806345 h 2806345"/>
                  <a:gd name="connsiteX0" fmla="*/ 22314 w 2344939"/>
                  <a:gd name="connsiteY0" fmla="*/ 2806345 h 2806345"/>
                  <a:gd name="connsiteX1" fmla="*/ 0 w 2344939"/>
                  <a:gd name="connsiteY1" fmla="*/ 975361 h 2806345"/>
                  <a:gd name="connsiteX2" fmla="*/ 1517952 w 2344939"/>
                  <a:gd name="connsiteY2" fmla="*/ 0 h 2806345"/>
                  <a:gd name="connsiteX3" fmla="*/ 2344939 w 2344939"/>
                  <a:gd name="connsiteY3" fmla="*/ 2806345 h 2806345"/>
                  <a:gd name="connsiteX4" fmla="*/ 22314 w 2344939"/>
                  <a:gd name="connsiteY4" fmla="*/ 2806345 h 2806345"/>
                  <a:gd name="connsiteX0" fmla="*/ 22314 w 2344939"/>
                  <a:gd name="connsiteY0" fmla="*/ 1830984 h 1830984"/>
                  <a:gd name="connsiteX1" fmla="*/ 0 w 2344939"/>
                  <a:gd name="connsiteY1" fmla="*/ 0 h 1830984"/>
                  <a:gd name="connsiteX2" fmla="*/ 2109264 w 2344939"/>
                  <a:gd name="connsiteY2" fmla="*/ 97535 h 1830984"/>
                  <a:gd name="connsiteX3" fmla="*/ 2344939 w 2344939"/>
                  <a:gd name="connsiteY3" fmla="*/ 1830984 h 1830984"/>
                  <a:gd name="connsiteX4" fmla="*/ 22314 w 2344939"/>
                  <a:gd name="connsiteY4" fmla="*/ 1830984 h 1830984"/>
                  <a:gd name="connsiteX0" fmla="*/ 22314 w 2109264"/>
                  <a:gd name="connsiteY0" fmla="*/ 1830984 h 1830984"/>
                  <a:gd name="connsiteX1" fmla="*/ 0 w 2109264"/>
                  <a:gd name="connsiteY1" fmla="*/ 0 h 1830984"/>
                  <a:gd name="connsiteX2" fmla="*/ 2109264 w 2109264"/>
                  <a:gd name="connsiteY2" fmla="*/ 97535 h 1830984"/>
                  <a:gd name="connsiteX3" fmla="*/ 1619518 w 2109264"/>
                  <a:gd name="connsiteY3" fmla="*/ 1788312 h 1830984"/>
                  <a:gd name="connsiteX4" fmla="*/ 22314 w 2109264"/>
                  <a:gd name="connsiteY4" fmla="*/ 1830984 h 1830984"/>
                  <a:gd name="connsiteX0" fmla="*/ 22314 w 2109264"/>
                  <a:gd name="connsiteY0" fmla="*/ 1830984 h 1830984"/>
                  <a:gd name="connsiteX1" fmla="*/ 0 w 2109264"/>
                  <a:gd name="connsiteY1" fmla="*/ 0 h 1830984"/>
                  <a:gd name="connsiteX2" fmla="*/ 2109264 w 2109264"/>
                  <a:gd name="connsiteY2" fmla="*/ 97535 h 1830984"/>
                  <a:gd name="connsiteX3" fmla="*/ 1619518 w 2109264"/>
                  <a:gd name="connsiteY3" fmla="*/ 1818792 h 1830984"/>
                  <a:gd name="connsiteX4" fmla="*/ 22314 w 2109264"/>
                  <a:gd name="connsiteY4" fmla="*/ 1830984 h 1830984"/>
                  <a:gd name="connsiteX0" fmla="*/ 0 w 2086950"/>
                  <a:gd name="connsiteY0" fmla="*/ 1733449 h 1733449"/>
                  <a:gd name="connsiteX1" fmla="*/ 363064 w 2086950"/>
                  <a:gd name="connsiteY1" fmla="*/ 24385 h 1733449"/>
                  <a:gd name="connsiteX2" fmla="*/ 2086950 w 2086950"/>
                  <a:gd name="connsiteY2" fmla="*/ 0 h 1733449"/>
                  <a:gd name="connsiteX3" fmla="*/ 1597204 w 2086950"/>
                  <a:gd name="connsiteY3" fmla="*/ 1721257 h 1733449"/>
                  <a:gd name="connsiteX4" fmla="*/ 0 w 2086950"/>
                  <a:gd name="connsiteY4" fmla="*/ 1733449 h 1733449"/>
                  <a:gd name="connsiteX0" fmla="*/ 0 w 2110165"/>
                  <a:gd name="connsiteY0" fmla="*/ 1733452 h 1733452"/>
                  <a:gd name="connsiteX1" fmla="*/ 386279 w 2110165"/>
                  <a:gd name="connsiteY1" fmla="*/ 24385 h 1733452"/>
                  <a:gd name="connsiteX2" fmla="*/ 2110165 w 2110165"/>
                  <a:gd name="connsiteY2" fmla="*/ 0 h 1733452"/>
                  <a:gd name="connsiteX3" fmla="*/ 1620419 w 2110165"/>
                  <a:gd name="connsiteY3" fmla="*/ 1721257 h 1733452"/>
                  <a:gd name="connsiteX4" fmla="*/ 0 w 2110165"/>
                  <a:gd name="connsiteY4" fmla="*/ 1733452 h 1733452"/>
                  <a:gd name="connsiteX0" fmla="*/ 0 w 1620419"/>
                  <a:gd name="connsiteY0" fmla="*/ 1751740 h 1751740"/>
                  <a:gd name="connsiteX1" fmla="*/ 386279 w 1620419"/>
                  <a:gd name="connsiteY1" fmla="*/ 42673 h 1751740"/>
                  <a:gd name="connsiteX2" fmla="*/ 1223333 w 1620419"/>
                  <a:gd name="connsiteY2" fmla="*/ 0 h 1751740"/>
                  <a:gd name="connsiteX3" fmla="*/ 1620419 w 1620419"/>
                  <a:gd name="connsiteY3" fmla="*/ 1739545 h 1751740"/>
                  <a:gd name="connsiteX4" fmla="*/ 0 w 1620419"/>
                  <a:gd name="connsiteY4" fmla="*/ 1751740 h 1751740"/>
                  <a:gd name="connsiteX0" fmla="*/ 0 w 1439340"/>
                  <a:gd name="connsiteY0" fmla="*/ 1751740 h 1751740"/>
                  <a:gd name="connsiteX1" fmla="*/ 386279 w 1439340"/>
                  <a:gd name="connsiteY1" fmla="*/ 42673 h 1751740"/>
                  <a:gd name="connsiteX2" fmla="*/ 1223333 w 1439340"/>
                  <a:gd name="connsiteY2" fmla="*/ 0 h 1751740"/>
                  <a:gd name="connsiteX3" fmla="*/ 1439340 w 1439340"/>
                  <a:gd name="connsiteY3" fmla="*/ 1739545 h 1751740"/>
                  <a:gd name="connsiteX4" fmla="*/ 0 w 1439340"/>
                  <a:gd name="connsiteY4" fmla="*/ 1751740 h 1751740"/>
                  <a:gd name="connsiteX0" fmla="*/ 0 w 1439340"/>
                  <a:gd name="connsiteY0" fmla="*/ 1721260 h 1721260"/>
                  <a:gd name="connsiteX1" fmla="*/ 386279 w 1439340"/>
                  <a:gd name="connsiteY1" fmla="*/ 12193 h 1721260"/>
                  <a:gd name="connsiteX2" fmla="*/ 1302266 w 1439340"/>
                  <a:gd name="connsiteY2" fmla="*/ 0 h 1721260"/>
                  <a:gd name="connsiteX3" fmla="*/ 1439340 w 1439340"/>
                  <a:gd name="connsiteY3" fmla="*/ 1709065 h 1721260"/>
                  <a:gd name="connsiteX4" fmla="*/ 0 w 1439340"/>
                  <a:gd name="connsiteY4" fmla="*/ 1721260 h 1721260"/>
                  <a:gd name="connsiteX0" fmla="*/ 0 w 1439340"/>
                  <a:gd name="connsiteY0" fmla="*/ 1715164 h 1715164"/>
                  <a:gd name="connsiteX1" fmla="*/ 386279 w 1439340"/>
                  <a:gd name="connsiteY1" fmla="*/ 6097 h 1715164"/>
                  <a:gd name="connsiteX2" fmla="*/ 1292980 w 1439340"/>
                  <a:gd name="connsiteY2" fmla="*/ 0 h 1715164"/>
                  <a:gd name="connsiteX3" fmla="*/ 1439340 w 1439340"/>
                  <a:gd name="connsiteY3" fmla="*/ 1702969 h 1715164"/>
                  <a:gd name="connsiteX4" fmla="*/ 0 w 1439340"/>
                  <a:gd name="connsiteY4" fmla="*/ 1715164 h 1715164"/>
                  <a:gd name="connsiteX0" fmla="*/ 17671 w 1053061"/>
                  <a:gd name="connsiteY0" fmla="*/ 2087020 h 2087020"/>
                  <a:gd name="connsiteX1" fmla="*/ 0 w 1053061"/>
                  <a:gd name="connsiteY1" fmla="*/ 6097 h 2087020"/>
                  <a:gd name="connsiteX2" fmla="*/ 906701 w 1053061"/>
                  <a:gd name="connsiteY2" fmla="*/ 0 h 2087020"/>
                  <a:gd name="connsiteX3" fmla="*/ 1053061 w 1053061"/>
                  <a:gd name="connsiteY3" fmla="*/ 1702969 h 2087020"/>
                  <a:gd name="connsiteX4" fmla="*/ 17671 w 1053061"/>
                  <a:gd name="connsiteY4" fmla="*/ 2087020 h 2087020"/>
                  <a:gd name="connsiteX0" fmla="*/ 143033 w 1178423"/>
                  <a:gd name="connsiteY0" fmla="*/ 2087020 h 2087020"/>
                  <a:gd name="connsiteX1" fmla="*/ 0 w 1178423"/>
                  <a:gd name="connsiteY1" fmla="*/ 396241 h 2087020"/>
                  <a:gd name="connsiteX2" fmla="*/ 1032063 w 1178423"/>
                  <a:gd name="connsiteY2" fmla="*/ 0 h 2087020"/>
                  <a:gd name="connsiteX3" fmla="*/ 1178423 w 1178423"/>
                  <a:gd name="connsiteY3" fmla="*/ 1702969 h 2087020"/>
                  <a:gd name="connsiteX4" fmla="*/ 143033 w 1178423"/>
                  <a:gd name="connsiteY4" fmla="*/ 2087020 h 2087020"/>
                  <a:gd name="connsiteX0" fmla="*/ 143033 w 1099492"/>
                  <a:gd name="connsiteY0" fmla="*/ 2087020 h 2087020"/>
                  <a:gd name="connsiteX1" fmla="*/ 0 w 1099492"/>
                  <a:gd name="connsiteY1" fmla="*/ 396241 h 2087020"/>
                  <a:gd name="connsiteX2" fmla="*/ 1032063 w 1099492"/>
                  <a:gd name="connsiteY2" fmla="*/ 0 h 2087020"/>
                  <a:gd name="connsiteX3" fmla="*/ 1099492 w 1099492"/>
                  <a:gd name="connsiteY3" fmla="*/ 2087017 h 2087020"/>
                  <a:gd name="connsiteX4" fmla="*/ 143033 w 1099492"/>
                  <a:gd name="connsiteY4" fmla="*/ 2087020 h 2087020"/>
                  <a:gd name="connsiteX0" fmla="*/ 143033 w 1101712"/>
                  <a:gd name="connsiteY0" fmla="*/ 1690779 h 1690779"/>
                  <a:gd name="connsiteX1" fmla="*/ 0 w 1101712"/>
                  <a:gd name="connsiteY1" fmla="*/ 0 h 1690779"/>
                  <a:gd name="connsiteX2" fmla="*/ 1101712 w 1101712"/>
                  <a:gd name="connsiteY2" fmla="*/ 128015 h 1690779"/>
                  <a:gd name="connsiteX3" fmla="*/ 1099492 w 1101712"/>
                  <a:gd name="connsiteY3" fmla="*/ 1690776 h 1690779"/>
                  <a:gd name="connsiteX4" fmla="*/ 143033 w 1101712"/>
                  <a:gd name="connsiteY4" fmla="*/ 1690779 h 1690779"/>
                  <a:gd name="connsiteX0" fmla="*/ 143031 w 1101710"/>
                  <a:gd name="connsiteY0" fmla="*/ 1690780 h 1690780"/>
                  <a:gd name="connsiteX1" fmla="*/ 0 w 1101710"/>
                  <a:gd name="connsiteY1" fmla="*/ 0 h 1690780"/>
                  <a:gd name="connsiteX2" fmla="*/ 1101710 w 1101710"/>
                  <a:gd name="connsiteY2" fmla="*/ 128016 h 1690780"/>
                  <a:gd name="connsiteX3" fmla="*/ 1099490 w 1101710"/>
                  <a:gd name="connsiteY3" fmla="*/ 1690777 h 1690780"/>
                  <a:gd name="connsiteX4" fmla="*/ 143031 w 1101710"/>
                  <a:gd name="connsiteY4" fmla="*/ 1690780 h 1690780"/>
                  <a:gd name="connsiteX0" fmla="*/ 143031 w 1115641"/>
                  <a:gd name="connsiteY0" fmla="*/ 1690780 h 1690780"/>
                  <a:gd name="connsiteX1" fmla="*/ 0 w 1115641"/>
                  <a:gd name="connsiteY1" fmla="*/ 0 h 1690780"/>
                  <a:gd name="connsiteX2" fmla="*/ 1115641 w 1115641"/>
                  <a:gd name="connsiteY2" fmla="*/ 103632 h 1690780"/>
                  <a:gd name="connsiteX3" fmla="*/ 1099490 w 1115641"/>
                  <a:gd name="connsiteY3" fmla="*/ 1690777 h 1690780"/>
                  <a:gd name="connsiteX4" fmla="*/ 143031 w 1115641"/>
                  <a:gd name="connsiteY4" fmla="*/ 1690780 h 1690780"/>
                  <a:gd name="connsiteX0" fmla="*/ 28542 w 1001152"/>
                  <a:gd name="connsiteY0" fmla="*/ 1603097 h 1603097"/>
                  <a:gd name="connsiteX1" fmla="*/ 0 w 1001152"/>
                  <a:gd name="connsiteY1" fmla="*/ 0 h 1603097"/>
                  <a:gd name="connsiteX2" fmla="*/ 1001152 w 1001152"/>
                  <a:gd name="connsiteY2" fmla="*/ 15949 h 1603097"/>
                  <a:gd name="connsiteX3" fmla="*/ 985001 w 1001152"/>
                  <a:gd name="connsiteY3" fmla="*/ 1603094 h 1603097"/>
                  <a:gd name="connsiteX4" fmla="*/ 28542 w 1001152"/>
                  <a:gd name="connsiteY4" fmla="*/ 1603097 h 1603097"/>
                  <a:gd name="connsiteX0" fmla="*/ 28542 w 1382777"/>
                  <a:gd name="connsiteY0" fmla="*/ 1656042 h 1656042"/>
                  <a:gd name="connsiteX1" fmla="*/ 0 w 1382777"/>
                  <a:gd name="connsiteY1" fmla="*/ 52945 h 1656042"/>
                  <a:gd name="connsiteX2" fmla="*/ 1382777 w 1382777"/>
                  <a:gd name="connsiteY2" fmla="*/ 0 h 1656042"/>
                  <a:gd name="connsiteX3" fmla="*/ 985001 w 1382777"/>
                  <a:gd name="connsiteY3" fmla="*/ 1656039 h 1656042"/>
                  <a:gd name="connsiteX4" fmla="*/ 28542 w 1382777"/>
                  <a:gd name="connsiteY4" fmla="*/ 1656042 h 1656042"/>
                  <a:gd name="connsiteX0" fmla="*/ 28542 w 1382777"/>
                  <a:gd name="connsiteY0" fmla="*/ 1656042 h 1674828"/>
                  <a:gd name="connsiteX1" fmla="*/ 0 w 1382777"/>
                  <a:gd name="connsiteY1" fmla="*/ 52945 h 1674828"/>
                  <a:gd name="connsiteX2" fmla="*/ 1382777 w 1382777"/>
                  <a:gd name="connsiteY2" fmla="*/ 0 h 1674828"/>
                  <a:gd name="connsiteX3" fmla="*/ 1376167 w 1382777"/>
                  <a:gd name="connsiteY3" fmla="*/ 1674828 h 1674828"/>
                  <a:gd name="connsiteX4" fmla="*/ 28542 w 1382777"/>
                  <a:gd name="connsiteY4" fmla="*/ 1656042 h 1674828"/>
                  <a:gd name="connsiteX0" fmla="*/ 0 w 1387627"/>
                  <a:gd name="connsiteY0" fmla="*/ 1662305 h 1674828"/>
                  <a:gd name="connsiteX1" fmla="*/ 4850 w 1387627"/>
                  <a:gd name="connsiteY1" fmla="*/ 52945 h 1674828"/>
                  <a:gd name="connsiteX2" fmla="*/ 1387627 w 1387627"/>
                  <a:gd name="connsiteY2" fmla="*/ 0 h 1674828"/>
                  <a:gd name="connsiteX3" fmla="*/ 1381017 w 1387627"/>
                  <a:gd name="connsiteY3" fmla="*/ 1674828 h 1674828"/>
                  <a:gd name="connsiteX4" fmla="*/ 0 w 1387627"/>
                  <a:gd name="connsiteY4" fmla="*/ 1662305 h 1674828"/>
                  <a:gd name="connsiteX0" fmla="*/ 1330 w 1388957"/>
                  <a:gd name="connsiteY0" fmla="*/ 1667844 h 1680367"/>
                  <a:gd name="connsiteX1" fmla="*/ 378 w 1388957"/>
                  <a:gd name="connsiteY1" fmla="*/ 5037 h 1680367"/>
                  <a:gd name="connsiteX2" fmla="*/ 1388957 w 1388957"/>
                  <a:gd name="connsiteY2" fmla="*/ 5539 h 1680367"/>
                  <a:gd name="connsiteX3" fmla="*/ 1382347 w 1388957"/>
                  <a:gd name="connsiteY3" fmla="*/ 1680367 h 1680367"/>
                  <a:gd name="connsiteX4" fmla="*/ 1330 w 1388957"/>
                  <a:gd name="connsiteY4" fmla="*/ 1667844 h 1680367"/>
                  <a:gd name="connsiteX0" fmla="*/ 1332 w 1388957"/>
                  <a:gd name="connsiteY0" fmla="*/ 1678283 h 1680367"/>
                  <a:gd name="connsiteX1" fmla="*/ 378 w 1388957"/>
                  <a:gd name="connsiteY1" fmla="*/ 5037 h 1680367"/>
                  <a:gd name="connsiteX2" fmla="*/ 1388957 w 1388957"/>
                  <a:gd name="connsiteY2" fmla="*/ 5539 h 1680367"/>
                  <a:gd name="connsiteX3" fmla="*/ 1382347 w 1388957"/>
                  <a:gd name="connsiteY3" fmla="*/ 1680367 h 1680367"/>
                  <a:gd name="connsiteX4" fmla="*/ 1332 w 1388957"/>
                  <a:gd name="connsiteY4" fmla="*/ 1678283 h 168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957" h="1680367">
                    <a:moveTo>
                      <a:pt x="1332" y="1678283"/>
                    </a:moveTo>
                    <a:cubicBezTo>
                      <a:pt x="2949" y="1141830"/>
                      <a:pt x="-1239" y="541490"/>
                      <a:pt x="378" y="5037"/>
                    </a:cubicBezTo>
                    <a:cubicBezTo>
                      <a:pt x="461304" y="-12611"/>
                      <a:pt x="928031" y="23187"/>
                      <a:pt x="1388957" y="5539"/>
                    </a:cubicBezTo>
                    <a:cubicBezTo>
                      <a:pt x="1386754" y="563815"/>
                      <a:pt x="1384550" y="1122091"/>
                      <a:pt x="1382347" y="1680367"/>
                    </a:cubicBezTo>
                    <a:lnTo>
                      <a:pt x="1332" y="1678283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19050" cap="flat">
                <a:solidFill>
                  <a:srgbClr val="0E213F"/>
                </a:solidFill>
                <a:prstDash val="solid"/>
                <a:miter/>
              </a:ln>
              <a:effectLst>
                <a:outerShdw dist="101600" sx="98000" sy="98000" algn="l" rotWithShape="0">
                  <a:schemeClr val="tx2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012ABDF-3328-4042-8270-A1BD164323B0}"/>
                  </a:ext>
                </a:extLst>
              </p:cNvPr>
              <p:cNvGrpSpPr/>
              <p:nvPr userDrawn="1"/>
            </p:nvGrpSpPr>
            <p:grpSpPr>
              <a:xfrm>
                <a:off x="40267" y="5202290"/>
                <a:ext cx="1779857" cy="1569485"/>
                <a:chOff x="40267" y="5202290"/>
                <a:chExt cx="1779857" cy="1569485"/>
              </a:xfrm>
            </p:grpSpPr>
            <p:sp>
              <p:nvSpPr>
                <p:cNvPr id="103" name="Lightning Bolt 102">
                  <a:extLst>
                    <a:ext uri="{FF2B5EF4-FFF2-40B4-BE49-F238E27FC236}">
                      <a16:creationId xmlns:a16="http://schemas.microsoft.com/office/drawing/2014/main" id="{0FB4E480-BA59-40D3-B53A-11639A707FEE}"/>
                    </a:ext>
                  </a:extLst>
                </p:cNvPr>
                <p:cNvSpPr/>
                <p:nvPr userDrawn="1"/>
              </p:nvSpPr>
              <p:spPr>
                <a:xfrm>
                  <a:off x="848767" y="6085906"/>
                  <a:ext cx="971357" cy="685869"/>
                </a:xfrm>
                <a:prstGeom prst="lightningBolt">
                  <a:avLst/>
                </a:prstGeom>
                <a:pattFill prst="pct25">
                  <a:fgClr>
                    <a:schemeClr val="tx2"/>
                  </a:fgClr>
                  <a:bgClr>
                    <a:schemeClr val="accent4"/>
                  </a:bgClr>
                </a:patt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5E024B0-4B95-4AEA-8267-B1CF251AF33C}"/>
                    </a:ext>
                  </a:extLst>
                </p:cNvPr>
                <p:cNvGrpSpPr/>
                <p:nvPr userDrawn="1"/>
              </p:nvGrpSpPr>
              <p:grpSpPr>
                <a:xfrm>
                  <a:off x="40267" y="5202290"/>
                  <a:ext cx="1498338" cy="1171467"/>
                  <a:chOff x="40267" y="5202290"/>
                  <a:chExt cx="1498338" cy="1171467"/>
                </a:xfrm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6AF44455-1A53-42A4-B1E2-A44BF16146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0267" y="5202290"/>
                    <a:ext cx="1498338" cy="1171467"/>
                  </a:xfrm>
                  <a:custGeom>
                    <a:avLst/>
                    <a:gdLst>
                      <a:gd name="connsiteX0" fmla="*/ 1113466 w 1417173"/>
                      <a:gd name="connsiteY0" fmla="*/ 828 h 1108008"/>
                      <a:gd name="connsiteX1" fmla="*/ 1163037 w 1417173"/>
                      <a:gd name="connsiteY1" fmla="*/ 14074 h 1108008"/>
                      <a:gd name="connsiteX2" fmla="*/ 1256573 w 1417173"/>
                      <a:gd name="connsiteY2" fmla="*/ 139336 h 1108008"/>
                      <a:gd name="connsiteX3" fmla="*/ 1257082 w 1417173"/>
                      <a:gd name="connsiteY3" fmla="*/ 139559 h 1108008"/>
                      <a:gd name="connsiteX4" fmla="*/ 1296633 w 1417173"/>
                      <a:gd name="connsiteY4" fmla="*/ 156911 h 1108008"/>
                      <a:gd name="connsiteX5" fmla="*/ 1376613 w 1417173"/>
                      <a:gd name="connsiteY5" fmla="*/ 260906 h 1108008"/>
                      <a:gd name="connsiteX6" fmla="*/ 1371240 w 1417173"/>
                      <a:gd name="connsiteY6" fmla="*/ 392731 h 1108008"/>
                      <a:gd name="connsiteX7" fmla="*/ 1410489 w 1417173"/>
                      <a:gd name="connsiteY7" fmla="*/ 594288 h 1108008"/>
                      <a:gd name="connsiteX8" fmla="*/ 1226628 w 1417173"/>
                      <a:gd name="connsiteY8" fmla="*/ 770721 h 1108008"/>
                      <a:gd name="connsiteX9" fmla="*/ 1160810 w 1417173"/>
                      <a:gd name="connsiteY9" fmla="*/ 921902 h 1108008"/>
                      <a:gd name="connsiteX10" fmla="*/ 936717 w 1417173"/>
                      <a:gd name="connsiteY10" fmla="*/ 940207 h 1108008"/>
                      <a:gd name="connsiteX11" fmla="*/ 776577 w 1417173"/>
                      <a:gd name="connsiteY11" fmla="*/ 1101488 h 1108008"/>
                      <a:gd name="connsiteX12" fmla="*/ 541116 w 1417173"/>
                      <a:gd name="connsiteY12" fmla="*/ 1003043 h 1108008"/>
                      <a:gd name="connsiteX13" fmla="*/ 191349 w 1417173"/>
                      <a:gd name="connsiteY13" fmla="*/ 905776 h 1108008"/>
                      <a:gd name="connsiteX14" fmla="*/ 37564 w 1417173"/>
                      <a:gd name="connsiteY14" fmla="*/ 797537 h 1108008"/>
                      <a:gd name="connsiteX15" fmla="*/ 70425 w 1417173"/>
                      <a:gd name="connsiteY15" fmla="*/ 651433 h 1108008"/>
                      <a:gd name="connsiteX16" fmla="*/ 1035 w 1417173"/>
                      <a:gd name="connsiteY16" fmla="*/ 501534 h 1108008"/>
                      <a:gd name="connsiteX17" fmla="*/ 127758 w 1417173"/>
                      <a:gd name="connsiteY17" fmla="*/ 368299 h 1108008"/>
                      <a:gd name="connsiteX18" fmla="*/ 128970 w 1417173"/>
                      <a:gd name="connsiteY18" fmla="*/ 364787 h 1108008"/>
                      <a:gd name="connsiteX19" fmla="*/ 185419 w 1417173"/>
                      <a:gd name="connsiteY19" fmla="*/ 173458 h 1108008"/>
                      <a:gd name="connsiteX20" fmla="*/ 460030 w 1417173"/>
                      <a:gd name="connsiteY20" fmla="*/ 129748 h 1108008"/>
                      <a:gd name="connsiteX21" fmla="*/ 460083 w 1417173"/>
                      <a:gd name="connsiteY21" fmla="*/ 129667 h 1108008"/>
                      <a:gd name="connsiteX22" fmla="*/ 484248 w 1417173"/>
                      <a:gd name="connsiteY22" fmla="*/ 92613 h 1108008"/>
                      <a:gd name="connsiteX23" fmla="*/ 736902 w 1417173"/>
                      <a:gd name="connsiteY23" fmla="*/ 84370 h 1108008"/>
                      <a:gd name="connsiteX24" fmla="*/ 737889 w 1417173"/>
                      <a:gd name="connsiteY24" fmla="*/ 83133 h 1108008"/>
                      <a:gd name="connsiteX25" fmla="*/ 781262 w 1417173"/>
                      <a:gd name="connsiteY25" fmla="*/ 28761 h 1108008"/>
                      <a:gd name="connsiteX26" fmla="*/ 844787 w 1417173"/>
                      <a:gd name="connsiteY26" fmla="*/ 1512 h 1108008"/>
                      <a:gd name="connsiteX27" fmla="*/ 951646 w 1417173"/>
                      <a:gd name="connsiteY27" fmla="*/ 31258 h 1108008"/>
                      <a:gd name="connsiteX28" fmla="*/ 977019 w 1417173"/>
                      <a:gd name="connsiteY28" fmla="*/ 58317 h 1108008"/>
                      <a:gd name="connsiteX29" fmla="*/ 978587 w 1417173"/>
                      <a:gd name="connsiteY29" fmla="*/ 59990 h 1108008"/>
                      <a:gd name="connsiteX30" fmla="*/ 1113466 w 1417173"/>
                      <a:gd name="connsiteY30" fmla="*/ 828 h 1108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417173" h="1108008">
                        <a:moveTo>
                          <a:pt x="1113466" y="828"/>
                        </a:moveTo>
                        <a:cubicBezTo>
                          <a:pt x="1130234" y="2340"/>
                          <a:pt x="1146968" y="6703"/>
                          <a:pt x="1163037" y="14074"/>
                        </a:cubicBezTo>
                        <a:cubicBezTo>
                          <a:pt x="1212017" y="36532"/>
                          <a:pt x="1247137" y="83550"/>
                          <a:pt x="1256573" y="139336"/>
                        </a:cubicBezTo>
                        <a:lnTo>
                          <a:pt x="1257082" y="139559"/>
                        </a:lnTo>
                        <a:lnTo>
                          <a:pt x="1296633" y="156911"/>
                        </a:lnTo>
                        <a:cubicBezTo>
                          <a:pt x="1334055" y="179477"/>
                          <a:pt x="1362853" y="216298"/>
                          <a:pt x="1376613" y="260906"/>
                        </a:cubicBezTo>
                        <a:cubicBezTo>
                          <a:pt x="1389947" y="304078"/>
                          <a:pt x="1388047" y="350968"/>
                          <a:pt x="1371240" y="392731"/>
                        </a:cubicBezTo>
                        <a:cubicBezTo>
                          <a:pt x="1412553" y="450004"/>
                          <a:pt x="1427001" y="524248"/>
                          <a:pt x="1410489" y="594288"/>
                        </a:cubicBezTo>
                        <a:cubicBezTo>
                          <a:pt x="1388538" y="687401"/>
                          <a:pt x="1315872" y="757133"/>
                          <a:pt x="1226628" y="770721"/>
                        </a:cubicBezTo>
                        <a:cubicBezTo>
                          <a:pt x="1226202" y="828840"/>
                          <a:pt x="1202188" y="883959"/>
                          <a:pt x="1160810" y="921902"/>
                        </a:cubicBezTo>
                        <a:cubicBezTo>
                          <a:pt x="1097939" y="979559"/>
                          <a:pt x="1007123" y="986968"/>
                          <a:pt x="936717" y="940207"/>
                        </a:cubicBezTo>
                        <a:cubicBezTo>
                          <a:pt x="913948" y="1020527"/>
                          <a:pt x="852978" y="1081927"/>
                          <a:pt x="776577" y="1101488"/>
                        </a:cubicBezTo>
                        <a:cubicBezTo>
                          <a:pt x="686547" y="1124536"/>
                          <a:pt x="592585" y="1085260"/>
                          <a:pt x="541116" y="1003043"/>
                        </a:cubicBezTo>
                        <a:cubicBezTo>
                          <a:pt x="419635" y="1081081"/>
                          <a:pt x="261853" y="1037217"/>
                          <a:pt x="191349" y="905776"/>
                        </a:cubicBezTo>
                        <a:cubicBezTo>
                          <a:pt x="122090" y="914416"/>
                          <a:pt x="57058" y="868654"/>
                          <a:pt x="37564" y="797537"/>
                        </a:cubicBezTo>
                        <a:cubicBezTo>
                          <a:pt x="23444" y="746084"/>
                          <a:pt x="35926" y="690555"/>
                          <a:pt x="70425" y="651433"/>
                        </a:cubicBezTo>
                        <a:cubicBezTo>
                          <a:pt x="21478" y="620745"/>
                          <a:pt x="-5780" y="561857"/>
                          <a:pt x="1035" y="501534"/>
                        </a:cubicBezTo>
                        <a:cubicBezTo>
                          <a:pt x="9029" y="430904"/>
                          <a:pt x="61644" y="375580"/>
                          <a:pt x="127758" y="368299"/>
                        </a:cubicBezTo>
                        <a:lnTo>
                          <a:pt x="128970" y="364787"/>
                        </a:lnTo>
                        <a:cubicBezTo>
                          <a:pt x="120092" y="295234"/>
                          <a:pt x="140797" y="225091"/>
                          <a:pt x="185419" y="173458"/>
                        </a:cubicBezTo>
                        <a:cubicBezTo>
                          <a:pt x="255923" y="91907"/>
                          <a:pt x="370230" y="73731"/>
                          <a:pt x="460030" y="129748"/>
                        </a:cubicBezTo>
                        <a:lnTo>
                          <a:pt x="460083" y="129667"/>
                        </a:lnTo>
                        <a:lnTo>
                          <a:pt x="484248" y="92613"/>
                        </a:lnTo>
                        <a:cubicBezTo>
                          <a:pt x="548669" y="15725"/>
                          <a:pt x="664031" y="7876"/>
                          <a:pt x="736902" y="84370"/>
                        </a:cubicBezTo>
                        <a:lnTo>
                          <a:pt x="737889" y="83133"/>
                        </a:lnTo>
                        <a:lnTo>
                          <a:pt x="781262" y="28761"/>
                        </a:lnTo>
                        <a:cubicBezTo>
                          <a:pt x="799789" y="14529"/>
                          <a:pt x="821510" y="5024"/>
                          <a:pt x="844787" y="1512"/>
                        </a:cubicBezTo>
                        <a:cubicBezTo>
                          <a:pt x="883217" y="-4295"/>
                          <a:pt x="921610" y="6828"/>
                          <a:pt x="951646" y="31258"/>
                        </a:cubicBezTo>
                        <a:lnTo>
                          <a:pt x="977019" y="58317"/>
                        </a:lnTo>
                        <a:lnTo>
                          <a:pt x="978587" y="59990"/>
                        </a:lnTo>
                        <a:cubicBezTo>
                          <a:pt x="1012545" y="17419"/>
                          <a:pt x="1063162" y="-3707"/>
                          <a:pt x="1113466" y="82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</a:ln>
                  <a:effectLst>
                    <a:outerShdw dist="25400" dir="2700000" algn="tl" rotWithShape="0">
                      <a:schemeClr val="tx2"/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Arc 105">
                    <a:extLst>
                      <a:ext uri="{FF2B5EF4-FFF2-40B4-BE49-F238E27FC236}">
                        <a16:creationId xmlns:a16="http://schemas.microsoft.com/office/drawing/2014/main" id="{C5EF2DFE-5059-47C3-A32F-8165800F9D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10519" y="5400807"/>
                    <a:ext cx="342765" cy="352912"/>
                  </a:xfrm>
                  <a:prstGeom prst="arc">
                    <a:avLst/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Arc 106">
                    <a:extLst>
                      <a:ext uri="{FF2B5EF4-FFF2-40B4-BE49-F238E27FC236}">
                        <a16:creationId xmlns:a16="http://schemas.microsoft.com/office/drawing/2014/main" id="{36CFD35E-F03F-4C47-99E2-83E2DAD0FA0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432298" y="5525033"/>
                    <a:ext cx="135604" cy="258217"/>
                  </a:xfrm>
                  <a:prstGeom prst="arc">
                    <a:avLst>
                      <a:gd name="adj1" fmla="val 16200000"/>
                      <a:gd name="adj2" fmla="val 19871405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Arc 107">
                    <a:extLst>
                      <a:ext uri="{FF2B5EF4-FFF2-40B4-BE49-F238E27FC236}">
                        <a16:creationId xmlns:a16="http://schemas.microsoft.com/office/drawing/2014/main" id="{8F2089C2-9F41-4163-89D9-B12521212F0D}"/>
                      </a:ext>
                    </a:extLst>
                  </p:cNvPr>
                  <p:cNvSpPr/>
                  <p:nvPr userDrawn="1"/>
                </p:nvSpPr>
                <p:spPr>
                  <a:xfrm rot="16624437" flipH="1">
                    <a:off x="357594" y="5831235"/>
                    <a:ext cx="135604" cy="258217"/>
                  </a:xfrm>
                  <a:prstGeom prst="arc">
                    <a:avLst>
                      <a:gd name="adj1" fmla="val 16200000"/>
                      <a:gd name="adj2" fmla="val 3041201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Arc 108">
                    <a:extLst>
                      <a:ext uri="{FF2B5EF4-FFF2-40B4-BE49-F238E27FC236}">
                        <a16:creationId xmlns:a16="http://schemas.microsoft.com/office/drawing/2014/main" id="{0C07521E-DB0B-484E-93B8-00FB9469240C}"/>
                      </a:ext>
                    </a:extLst>
                  </p:cNvPr>
                  <p:cNvSpPr/>
                  <p:nvPr userDrawn="1"/>
                </p:nvSpPr>
                <p:spPr>
                  <a:xfrm rot="16624437" flipH="1">
                    <a:off x="803205" y="5962781"/>
                    <a:ext cx="135604" cy="193894"/>
                  </a:xfrm>
                  <a:prstGeom prst="arc">
                    <a:avLst>
                      <a:gd name="adj1" fmla="val 17006545"/>
                      <a:gd name="adj2" fmla="val 537382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Arc 109">
                    <a:extLst>
                      <a:ext uri="{FF2B5EF4-FFF2-40B4-BE49-F238E27FC236}">
                        <a16:creationId xmlns:a16="http://schemas.microsoft.com/office/drawing/2014/main" id="{1207CFB7-EFC2-44D6-A7F5-01F784411ED4}"/>
                      </a:ext>
                    </a:extLst>
                  </p:cNvPr>
                  <p:cNvSpPr/>
                  <p:nvPr userDrawn="1"/>
                </p:nvSpPr>
                <p:spPr>
                  <a:xfrm rot="7786702" flipH="1">
                    <a:off x="807137" y="5468705"/>
                    <a:ext cx="135604" cy="193894"/>
                  </a:xfrm>
                  <a:prstGeom prst="arc">
                    <a:avLst>
                      <a:gd name="adj1" fmla="val 17006545"/>
                      <a:gd name="adj2" fmla="val 537382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Arc 110">
                    <a:extLst>
                      <a:ext uri="{FF2B5EF4-FFF2-40B4-BE49-F238E27FC236}">
                        <a16:creationId xmlns:a16="http://schemas.microsoft.com/office/drawing/2014/main" id="{081917B8-6F2A-4CFC-B6FB-00D549CD458E}"/>
                      </a:ext>
                    </a:extLst>
                  </p:cNvPr>
                  <p:cNvSpPr/>
                  <p:nvPr userDrawn="1"/>
                </p:nvSpPr>
                <p:spPr>
                  <a:xfrm rot="10800000" flipH="1">
                    <a:off x="1216986" y="5712412"/>
                    <a:ext cx="135604" cy="193894"/>
                  </a:xfrm>
                  <a:prstGeom prst="arc">
                    <a:avLst>
                      <a:gd name="adj1" fmla="val 17006545"/>
                      <a:gd name="adj2" fmla="val 3018204"/>
                    </a:avLst>
                  </a:prstGeom>
                  <a:ln w="317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95" name="Star: 5 Points 94">
              <a:extLst>
                <a:ext uri="{FF2B5EF4-FFF2-40B4-BE49-F238E27FC236}">
                  <a16:creationId xmlns:a16="http://schemas.microsoft.com/office/drawing/2014/main" id="{9B63FB9E-FE26-4990-BF48-099BC05F7DC2}"/>
                </a:ext>
              </a:extLst>
            </p:cNvPr>
            <p:cNvSpPr/>
            <p:nvPr userDrawn="1"/>
          </p:nvSpPr>
          <p:spPr>
            <a:xfrm rot="19477693">
              <a:off x="1283381" y="4914414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1AF67A9A-452F-490D-AD78-F23CC09B31E3}"/>
                </a:ext>
              </a:extLst>
            </p:cNvPr>
            <p:cNvSpPr/>
            <p:nvPr userDrawn="1"/>
          </p:nvSpPr>
          <p:spPr>
            <a:xfrm rot="19477693">
              <a:off x="100180" y="4723906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A4694AC7-B0E3-4365-A5A8-F4CBCDF5F193}"/>
                </a:ext>
              </a:extLst>
            </p:cNvPr>
            <p:cNvSpPr/>
            <p:nvPr userDrawn="1"/>
          </p:nvSpPr>
          <p:spPr>
            <a:xfrm rot="16682094">
              <a:off x="98909" y="6120472"/>
              <a:ext cx="673073" cy="673073"/>
            </a:xfrm>
            <a:prstGeom prst="star5">
              <a:avLst/>
            </a:prstGeom>
            <a:pattFill prst="pct20">
              <a:fgClr>
                <a:schemeClr val="accent1"/>
              </a:fgClr>
              <a:bgClr>
                <a:schemeClr val="accent4"/>
              </a:bgClr>
            </a:pattFill>
            <a:effectLst>
              <a:outerShdw dist="25400" dir="2700000" algn="tl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0BA6E8C-8F71-4CD7-9202-FDC8CFCDF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594" y="-11280"/>
            <a:ext cx="12219181" cy="6869280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A81E6C-61CE-4BAE-8B14-C00F8444B789}"/>
              </a:ext>
            </a:extLst>
          </p:cNvPr>
          <p:cNvSpPr txBox="1"/>
          <p:nvPr userDrawn="1"/>
        </p:nvSpPr>
        <p:spPr>
          <a:xfrm rot="1924468">
            <a:off x="617462" y="2091415"/>
            <a:ext cx="806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!!!!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814696" y="365125"/>
            <a:ext cx="8539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812421" y="6356350"/>
            <a:ext cx="2241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4DBF-62CF-4D7A-95FC-06D0A492CB2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178293" y="6356350"/>
            <a:ext cx="383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129313" y="6356350"/>
            <a:ext cx="222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BF33-6C45-49C4-8FAD-F2E0B6BD66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50DA9A06-C1FF-44BD-B2F8-2E8D7B13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420" y="1825625"/>
            <a:ext cx="85413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8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31775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17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Wingdings" panose="05000000000000000000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B4A458-284C-407A-A610-678DEFB42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7022" y="-77201"/>
            <a:ext cx="12569022" cy="7003102"/>
            <a:chOff x="-377022" y="-73282"/>
            <a:chExt cx="12569022" cy="69942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B29C5E-8FC9-4ADE-89A0-5B7E7B59C171}"/>
                </a:ext>
              </a:extLst>
            </p:cNvPr>
            <p:cNvSpPr/>
            <p:nvPr userDrawn="1"/>
          </p:nvSpPr>
          <p:spPr>
            <a:xfrm>
              <a:off x="-6435" y="0"/>
              <a:ext cx="12198435" cy="6858000"/>
            </a:xfrm>
            <a:prstGeom prst="rect">
              <a:avLst/>
            </a:prstGeom>
            <a:gradFill flip="none" rotWithShape="1">
              <a:gsLst>
                <a:gs pos="39000">
                  <a:schemeClr val="bg1"/>
                </a:gs>
                <a:gs pos="100000">
                  <a:srgbClr val="C2D9EC"/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  <a:alpha val="36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39D1CE-41F9-4564-9671-B8EFAC11F1DA}"/>
                </a:ext>
              </a:extLst>
            </p:cNvPr>
            <p:cNvGrpSpPr/>
            <p:nvPr userDrawn="1"/>
          </p:nvGrpSpPr>
          <p:grpSpPr>
            <a:xfrm>
              <a:off x="-377022" y="-73282"/>
              <a:ext cx="2301502" cy="6994294"/>
              <a:chOff x="-377022" y="-73282"/>
              <a:chExt cx="2301502" cy="699429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B8C6220-4A2F-4E42-843D-71BF1445A954}"/>
                  </a:ext>
                </a:extLst>
              </p:cNvPr>
              <p:cNvSpPr/>
              <p:nvPr userDrawn="1"/>
            </p:nvSpPr>
            <p:spPr>
              <a:xfrm rot="21211790">
                <a:off x="-377022" y="-73282"/>
                <a:ext cx="2301502" cy="6472753"/>
              </a:xfrm>
              <a:custGeom>
                <a:avLst/>
                <a:gdLst>
                  <a:gd name="connsiteX0" fmla="*/ 829952 w 2301502"/>
                  <a:gd name="connsiteY0" fmla="*/ 6209 h 6472753"/>
                  <a:gd name="connsiteX1" fmla="*/ 1020170 w 2301502"/>
                  <a:gd name="connsiteY1" fmla="*/ 27782 h 6472753"/>
                  <a:gd name="connsiteX2" fmla="*/ 1019933 w 2301502"/>
                  <a:gd name="connsiteY2" fmla="*/ 32419 h 6472753"/>
                  <a:gd name="connsiteX3" fmla="*/ 1368808 w 2301502"/>
                  <a:gd name="connsiteY3" fmla="*/ 71983 h 6472753"/>
                  <a:gd name="connsiteX4" fmla="*/ 1369019 w 2301502"/>
                  <a:gd name="connsiteY4" fmla="*/ 67344 h 6472753"/>
                  <a:gd name="connsiteX5" fmla="*/ 1535810 w 2301502"/>
                  <a:gd name="connsiteY5" fmla="*/ 86259 h 6472753"/>
                  <a:gd name="connsiteX6" fmla="*/ 1535425 w 2301502"/>
                  <a:gd name="connsiteY6" fmla="*/ 89650 h 6472753"/>
                  <a:gd name="connsiteX7" fmla="*/ 1559147 w 2301502"/>
                  <a:gd name="connsiteY7" fmla="*/ 92340 h 6472753"/>
                  <a:gd name="connsiteX8" fmla="*/ 1559091 w 2301502"/>
                  <a:gd name="connsiteY8" fmla="*/ 93564 h 6472753"/>
                  <a:gd name="connsiteX9" fmla="*/ 1896006 w 2301502"/>
                  <a:gd name="connsiteY9" fmla="*/ 131773 h 6472753"/>
                  <a:gd name="connsiteX10" fmla="*/ 1896290 w 2301502"/>
                  <a:gd name="connsiteY10" fmla="*/ 130575 h 6472753"/>
                  <a:gd name="connsiteX11" fmla="*/ 2054301 w 2301502"/>
                  <a:gd name="connsiteY11" fmla="*/ 148494 h 6472753"/>
                  <a:gd name="connsiteX12" fmla="*/ 2084259 w 2301502"/>
                  <a:gd name="connsiteY12" fmla="*/ 260018 h 6472753"/>
                  <a:gd name="connsiteX13" fmla="*/ 2301502 w 2301502"/>
                  <a:gd name="connsiteY13" fmla="*/ 2105851 h 6472753"/>
                  <a:gd name="connsiteX14" fmla="*/ 95463 w 2301502"/>
                  <a:gd name="connsiteY14" fmla="*/ 6468220 h 6472753"/>
                  <a:gd name="connsiteX15" fmla="*/ 0 w 2301502"/>
                  <a:gd name="connsiteY15" fmla="*/ 6472753 h 6472753"/>
                  <a:gd name="connsiteX16" fmla="*/ 734063 w 2301502"/>
                  <a:gd name="connsiteY16" fmla="*/ 0 h 6472753"/>
                  <a:gd name="connsiteX17" fmla="*/ 829715 w 2301502"/>
                  <a:gd name="connsiteY17" fmla="*/ 10847 h 6472753"/>
                  <a:gd name="connsiteX18" fmla="*/ 829952 w 2301502"/>
                  <a:gd name="connsiteY18" fmla="*/ 6209 h 647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1502" h="6472753">
                    <a:moveTo>
                      <a:pt x="829952" y="6209"/>
                    </a:moveTo>
                    <a:lnTo>
                      <a:pt x="1020170" y="27782"/>
                    </a:lnTo>
                    <a:lnTo>
                      <a:pt x="1019933" y="32419"/>
                    </a:lnTo>
                    <a:lnTo>
                      <a:pt x="1368808" y="71983"/>
                    </a:lnTo>
                    <a:lnTo>
                      <a:pt x="1369019" y="67344"/>
                    </a:lnTo>
                    <a:lnTo>
                      <a:pt x="1535810" y="86259"/>
                    </a:lnTo>
                    <a:lnTo>
                      <a:pt x="1535425" y="89650"/>
                    </a:lnTo>
                    <a:lnTo>
                      <a:pt x="1559147" y="92340"/>
                    </a:lnTo>
                    <a:lnTo>
                      <a:pt x="1559091" y="93564"/>
                    </a:lnTo>
                    <a:lnTo>
                      <a:pt x="1896006" y="131773"/>
                    </a:lnTo>
                    <a:lnTo>
                      <a:pt x="1896290" y="130575"/>
                    </a:lnTo>
                    <a:lnTo>
                      <a:pt x="2054301" y="148494"/>
                    </a:lnTo>
                    <a:lnTo>
                      <a:pt x="2084259" y="260018"/>
                    </a:lnTo>
                    <a:cubicBezTo>
                      <a:pt x="2223649" y="820714"/>
                      <a:pt x="2301502" y="1446208"/>
                      <a:pt x="2301502" y="2105851"/>
                    </a:cubicBezTo>
                    <a:cubicBezTo>
                      <a:pt x="2301502" y="4442872"/>
                      <a:pt x="1324304" y="6351227"/>
                      <a:pt x="95463" y="6468220"/>
                    </a:cubicBezTo>
                    <a:lnTo>
                      <a:pt x="0" y="6472753"/>
                    </a:lnTo>
                    <a:lnTo>
                      <a:pt x="734063" y="0"/>
                    </a:lnTo>
                    <a:lnTo>
                      <a:pt x="829715" y="10847"/>
                    </a:lnTo>
                    <a:lnTo>
                      <a:pt x="829952" y="6209"/>
                    </a:lnTo>
                    <a:close/>
                  </a:path>
                </a:pathLst>
              </a:custGeom>
              <a:solidFill>
                <a:schemeClr val="accent5">
                  <a:alpha val="1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E2ED26D-B984-4860-8E71-108A0BFA8476}"/>
                  </a:ext>
                </a:extLst>
              </p:cNvPr>
              <p:cNvSpPr/>
              <p:nvPr userDrawn="1"/>
            </p:nvSpPr>
            <p:spPr>
              <a:xfrm>
                <a:off x="-5050" y="-6364"/>
                <a:ext cx="1567657" cy="6864364"/>
              </a:xfrm>
              <a:custGeom>
                <a:avLst/>
                <a:gdLst>
                  <a:gd name="connsiteX0" fmla="*/ 0 w 1567657"/>
                  <a:gd name="connsiteY0" fmla="*/ 0 h 6864364"/>
                  <a:gd name="connsiteX1" fmla="*/ 729093 w 1567657"/>
                  <a:gd name="connsiteY1" fmla="*/ 0 h 6864364"/>
                  <a:gd name="connsiteX2" fmla="*/ 760648 w 1567657"/>
                  <a:gd name="connsiteY2" fmla="*/ 43341 h 6864364"/>
                  <a:gd name="connsiteX3" fmla="*/ 1567657 w 1567657"/>
                  <a:gd name="connsiteY3" fmla="*/ 3310445 h 6864364"/>
                  <a:gd name="connsiteX4" fmla="*/ 623104 w 1567657"/>
                  <a:gd name="connsiteY4" fmla="*/ 6766466 h 6864364"/>
                  <a:gd name="connsiteX5" fmla="*/ 536851 w 1567657"/>
                  <a:gd name="connsiteY5" fmla="*/ 6864364 h 6864364"/>
                  <a:gd name="connsiteX6" fmla="*/ 0 w 1567657"/>
                  <a:gd name="connsiteY6" fmla="*/ 6864364 h 6864364"/>
                  <a:gd name="connsiteX7" fmla="*/ 0 w 1567657"/>
                  <a:gd name="connsiteY7" fmla="*/ 0 h 686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657" h="6864364">
                    <a:moveTo>
                      <a:pt x="0" y="0"/>
                    </a:moveTo>
                    <a:lnTo>
                      <a:pt x="729093" y="0"/>
                    </a:lnTo>
                    <a:lnTo>
                      <a:pt x="760648" y="43341"/>
                    </a:lnTo>
                    <a:cubicBezTo>
                      <a:pt x="1249804" y="778212"/>
                      <a:pt x="1567657" y="1967869"/>
                      <a:pt x="1567657" y="3310445"/>
                    </a:cubicBezTo>
                    <a:cubicBezTo>
                      <a:pt x="1567657" y="4775074"/>
                      <a:pt x="1189386" y="6057716"/>
                      <a:pt x="623104" y="6766466"/>
                    </a:cubicBezTo>
                    <a:lnTo>
                      <a:pt x="536851" y="6864364"/>
                    </a:lnTo>
                    <a:lnTo>
                      <a:pt x="0" y="6864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72C4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9024BE5-A615-4953-9B74-F01D929A6DE7}"/>
                  </a:ext>
                </a:extLst>
              </p:cNvPr>
              <p:cNvSpPr/>
              <p:nvPr userDrawn="1"/>
            </p:nvSpPr>
            <p:spPr>
              <a:xfrm rot="21179956">
                <a:off x="-279115" y="2442679"/>
                <a:ext cx="542274" cy="4402243"/>
              </a:xfrm>
              <a:custGeom>
                <a:avLst/>
                <a:gdLst>
                  <a:gd name="connsiteX0" fmla="*/ 540558 w 542274"/>
                  <a:gd name="connsiteY0" fmla="*/ 0 h 4402243"/>
                  <a:gd name="connsiteX1" fmla="*/ 542274 w 542274"/>
                  <a:gd name="connsiteY1" fmla="*/ 674 h 4402243"/>
                  <a:gd name="connsiteX2" fmla="*/ 1772 w 542274"/>
                  <a:gd name="connsiteY2" fmla="*/ 4402243 h 4402243"/>
                  <a:gd name="connsiteX3" fmla="*/ 0 w 542274"/>
                  <a:gd name="connsiteY3" fmla="*/ 4402026 h 4402243"/>
                  <a:gd name="connsiteX4" fmla="*/ 540558 w 542274"/>
                  <a:gd name="connsiteY4" fmla="*/ 0 h 440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74" h="4402243">
                    <a:moveTo>
                      <a:pt x="540558" y="0"/>
                    </a:moveTo>
                    <a:lnTo>
                      <a:pt x="542274" y="674"/>
                    </a:lnTo>
                    <a:lnTo>
                      <a:pt x="1772" y="4402243"/>
                    </a:lnTo>
                    <a:lnTo>
                      <a:pt x="0" y="4402026"/>
                    </a:lnTo>
                    <a:lnTo>
                      <a:pt x="540558" y="0"/>
                    </a:lnTo>
                    <a:close/>
                  </a:path>
                </a:pathLst>
              </a:custGeom>
              <a:solidFill>
                <a:schemeClr val="accent5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109F30C-1A6F-414B-9DFC-BE5D4C65B815}"/>
                  </a:ext>
                </a:extLst>
              </p:cNvPr>
              <p:cNvSpPr/>
              <p:nvPr userDrawn="1"/>
            </p:nvSpPr>
            <p:spPr>
              <a:xfrm rot="21179956">
                <a:off x="-263122" y="2364297"/>
                <a:ext cx="1826451" cy="4556715"/>
              </a:xfrm>
              <a:custGeom>
                <a:avLst/>
                <a:gdLst>
                  <a:gd name="connsiteX0" fmla="*/ 540502 w 1826451"/>
                  <a:gd name="connsiteY0" fmla="*/ 0 h 4556715"/>
                  <a:gd name="connsiteX1" fmla="*/ 589479 w 1826451"/>
                  <a:gd name="connsiteY1" fmla="*/ 19245 h 4556715"/>
                  <a:gd name="connsiteX2" fmla="*/ 1826451 w 1826451"/>
                  <a:gd name="connsiteY2" fmla="*/ 2588585 h 4556715"/>
                  <a:gd name="connsiteX3" fmla="*/ 1310816 w 1826451"/>
                  <a:gd name="connsiteY3" fmla="*/ 4490907 h 4556715"/>
                  <a:gd name="connsiteX4" fmla="*/ 1263435 w 1826451"/>
                  <a:gd name="connsiteY4" fmla="*/ 4556715 h 4556715"/>
                  <a:gd name="connsiteX5" fmla="*/ 0 w 1826451"/>
                  <a:gd name="connsiteY5" fmla="*/ 4401569 h 4556715"/>
                  <a:gd name="connsiteX6" fmla="*/ 540502 w 1826451"/>
                  <a:gd name="connsiteY6" fmla="*/ 0 h 455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6451" h="4556715">
                    <a:moveTo>
                      <a:pt x="540502" y="0"/>
                    </a:moveTo>
                    <a:lnTo>
                      <a:pt x="589479" y="19245"/>
                    </a:lnTo>
                    <a:cubicBezTo>
                      <a:pt x="1306118" y="359866"/>
                      <a:pt x="1826451" y="1381367"/>
                      <a:pt x="1826451" y="2588585"/>
                    </a:cubicBezTo>
                    <a:cubicBezTo>
                      <a:pt x="1826451" y="3331489"/>
                      <a:pt x="1629402" y="4004061"/>
                      <a:pt x="1310816" y="4490907"/>
                    </a:cubicBezTo>
                    <a:lnTo>
                      <a:pt x="1263435" y="4556715"/>
                    </a:lnTo>
                    <a:lnTo>
                      <a:pt x="0" y="4401569"/>
                    </a:lnTo>
                    <a:lnTo>
                      <a:pt x="540502" y="0"/>
                    </a:lnTo>
                    <a:close/>
                  </a:path>
                </a:pathLst>
              </a:custGeom>
              <a:solidFill>
                <a:schemeClr val="accent5">
                  <a:alpha val="21961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E974225-4CD3-456A-9915-31B08DAB255D}"/>
                  </a:ext>
                </a:extLst>
              </p:cNvPr>
              <p:cNvSpPr/>
              <p:nvPr userDrawn="1"/>
            </p:nvSpPr>
            <p:spPr>
              <a:xfrm rot="21386711">
                <a:off x="305866" y="-18268"/>
                <a:ext cx="191069" cy="6888821"/>
              </a:xfrm>
              <a:custGeom>
                <a:avLst/>
                <a:gdLst>
                  <a:gd name="connsiteX0" fmla="*/ 0 w 191069"/>
                  <a:gd name="connsiteY0" fmla="*/ 0 h 6888821"/>
                  <a:gd name="connsiteX1" fmla="*/ 191069 w 191069"/>
                  <a:gd name="connsiteY1" fmla="*/ 11870 h 6888821"/>
                  <a:gd name="connsiteX2" fmla="*/ 191069 w 191069"/>
                  <a:gd name="connsiteY2" fmla="*/ 6888821 h 6888821"/>
                  <a:gd name="connsiteX3" fmla="*/ 0 w 191069"/>
                  <a:gd name="connsiteY3" fmla="*/ 6876952 h 6888821"/>
                  <a:gd name="connsiteX4" fmla="*/ 0 w 191069"/>
                  <a:gd name="connsiteY4" fmla="*/ 0 h 688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888821">
                    <a:moveTo>
                      <a:pt x="0" y="0"/>
                    </a:moveTo>
                    <a:lnTo>
                      <a:pt x="191069" y="11870"/>
                    </a:lnTo>
                    <a:lnTo>
                      <a:pt x="191069" y="6888821"/>
                    </a:lnTo>
                    <a:lnTo>
                      <a:pt x="0" y="6876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2C2CCA3-DFCB-40E1-82EE-5F84A84AC685}"/>
                  </a:ext>
                </a:extLst>
              </p:cNvPr>
              <p:cNvSpPr/>
              <p:nvPr userDrawn="1"/>
            </p:nvSpPr>
            <p:spPr>
              <a:xfrm rot="411530">
                <a:off x="753499" y="-41945"/>
                <a:ext cx="191069" cy="6936176"/>
              </a:xfrm>
              <a:custGeom>
                <a:avLst/>
                <a:gdLst>
                  <a:gd name="connsiteX0" fmla="*/ 191069 w 191069"/>
                  <a:gd name="connsiteY0" fmla="*/ 0 h 6936176"/>
                  <a:gd name="connsiteX1" fmla="*/ 191069 w 191069"/>
                  <a:gd name="connsiteY1" fmla="*/ 6913192 h 6936176"/>
                  <a:gd name="connsiteX2" fmla="*/ 0 w 191069"/>
                  <a:gd name="connsiteY2" fmla="*/ 6936176 h 6936176"/>
                  <a:gd name="connsiteX3" fmla="*/ 0 w 191069"/>
                  <a:gd name="connsiteY3" fmla="*/ 22983 h 6936176"/>
                  <a:gd name="connsiteX4" fmla="*/ 191069 w 191069"/>
                  <a:gd name="connsiteY4" fmla="*/ 0 h 693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936176">
                    <a:moveTo>
                      <a:pt x="191069" y="0"/>
                    </a:moveTo>
                    <a:lnTo>
                      <a:pt x="191069" y="6913192"/>
                    </a:lnTo>
                    <a:lnTo>
                      <a:pt x="0" y="6936176"/>
                    </a:lnTo>
                    <a:lnTo>
                      <a:pt x="0" y="22983"/>
                    </a:lnTo>
                    <a:lnTo>
                      <a:pt x="191069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8AE7E36-4973-41B0-8612-7AC7233B3C71}"/>
                  </a:ext>
                </a:extLst>
              </p:cNvPr>
              <p:cNvSpPr/>
              <p:nvPr userDrawn="1"/>
            </p:nvSpPr>
            <p:spPr>
              <a:xfrm rot="21368405">
                <a:off x="866797" y="-19965"/>
                <a:ext cx="191069" cy="6892215"/>
              </a:xfrm>
              <a:custGeom>
                <a:avLst/>
                <a:gdLst>
                  <a:gd name="connsiteX0" fmla="*/ 191069 w 191069"/>
                  <a:gd name="connsiteY0" fmla="*/ 12892 h 6892215"/>
                  <a:gd name="connsiteX1" fmla="*/ 191069 w 191069"/>
                  <a:gd name="connsiteY1" fmla="*/ 6892215 h 6892215"/>
                  <a:gd name="connsiteX2" fmla="*/ 0 w 191069"/>
                  <a:gd name="connsiteY2" fmla="*/ 6879324 h 6892215"/>
                  <a:gd name="connsiteX3" fmla="*/ 0 w 191069"/>
                  <a:gd name="connsiteY3" fmla="*/ 0 h 6892215"/>
                  <a:gd name="connsiteX4" fmla="*/ 191069 w 191069"/>
                  <a:gd name="connsiteY4" fmla="*/ 12892 h 689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69" h="6892215">
                    <a:moveTo>
                      <a:pt x="191069" y="12892"/>
                    </a:moveTo>
                    <a:lnTo>
                      <a:pt x="191069" y="6892215"/>
                    </a:lnTo>
                    <a:lnTo>
                      <a:pt x="0" y="6879324"/>
                    </a:lnTo>
                    <a:lnTo>
                      <a:pt x="0" y="0"/>
                    </a:lnTo>
                    <a:lnTo>
                      <a:pt x="191069" y="1289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FA614-768B-4D14-819B-39F23DC0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083" y="337416"/>
            <a:ext cx="86927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FC6CC-E7D1-4F2B-A31D-658EC9F6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083" y="1825625"/>
            <a:ext cx="86927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F4E9-09F1-4D42-A53B-BDB268144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1651" y="6360810"/>
            <a:ext cx="218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F3BC-F736-48C4-B399-5BD76395306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0C230-6094-4F6E-9244-43D3D21F5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0325" y="6357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AE3DA-6F97-4464-B303-931F4F678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0419" y="6357690"/>
            <a:ext cx="218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713C-2998-4ACE-9098-219468D691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10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A2B0D11-B5F0-45D8-9E47-DB90AD6A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633" y="-203"/>
            <a:ext cx="1897335" cy="6880104"/>
            <a:chOff x="-10633" y="-203"/>
            <a:chExt cx="1897335" cy="688010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BB26C2-6832-41D0-A43B-B4B9E2C0D661}"/>
                </a:ext>
              </a:extLst>
            </p:cNvPr>
            <p:cNvSpPr/>
            <p:nvPr userDrawn="1"/>
          </p:nvSpPr>
          <p:spPr>
            <a:xfrm>
              <a:off x="-10632" y="-203"/>
              <a:ext cx="1897334" cy="6862359"/>
            </a:xfrm>
            <a:custGeom>
              <a:avLst/>
              <a:gdLst>
                <a:gd name="connsiteX0" fmla="*/ 1897334 w 1897334"/>
                <a:gd name="connsiteY0" fmla="*/ 0 h 6862359"/>
                <a:gd name="connsiteX1" fmla="*/ 1407280 w 1897334"/>
                <a:gd name="connsiteY1" fmla="*/ 4760359 h 6862359"/>
                <a:gd name="connsiteX2" fmla="*/ 1059144 w 1897334"/>
                <a:gd name="connsiteY2" fmla="*/ 6862359 h 6862359"/>
                <a:gd name="connsiteX3" fmla="*/ 0 w 1897334"/>
                <a:gd name="connsiteY3" fmla="*/ 6862359 h 6862359"/>
                <a:gd name="connsiteX4" fmla="*/ 0 w 1897334"/>
                <a:gd name="connsiteY4" fmla="*/ 921167 h 6862359"/>
                <a:gd name="connsiteX5" fmla="*/ 11579 w 1897334"/>
                <a:gd name="connsiteY5" fmla="*/ 1658 h 6862359"/>
                <a:gd name="connsiteX6" fmla="*/ 1897334 w 1897334"/>
                <a:gd name="connsiteY6" fmla="*/ 0 h 68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7334" h="6862359">
                  <a:moveTo>
                    <a:pt x="1897334" y="0"/>
                  </a:moveTo>
                  <a:lnTo>
                    <a:pt x="1407280" y="4760359"/>
                  </a:lnTo>
                  <a:lnTo>
                    <a:pt x="1059144" y="6862359"/>
                  </a:lnTo>
                  <a:lnTo>
                    <a:pt x="0" y="6862359"/>
                  </a:lnTo>
                  <a:lnTo>
                    <a:pt x="0" y="921167"/>
                  </a:lnTo>
                  <a:lnTo>
                    <a:pt x="11579" y="1658"/>
                  </a:lnTo>
                  <a:lnTo>
                    <a:pt x="189733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CB43DA-71D9-44CF-9225-5D1A4E8590EF}"/>
                </a:ext>
              </a:extLst>
            </p:cNvPr>
            <p:cNvSpPr/>
            <p:nvPr userDrawn="1"/>
          </p:nvSpPr>
          <p:spPr>
            <a:xfrm rot="159752">
              <a:off x="676618" y="69450"/>
              <a:ext cx="552317" cy="6801912"/>
            </a:xfrm>
            <a:custGeom>
              <a:avLst/>
              <a:gdLst>
                <a:gd name="connsiteX0" fmla="*/ 0 w 552317"/>
                <a:gd name="connsiteY0" fmla="*/ 0 h 4566967"/>
                <a:gd name="connsiteX1" fmla="*/ 552317 w 552317"/>
                <a:gd name="connsiteY1" fmla="*/ 2408143 h 4566967"/>
                <a:gd name="connsiteX2" fmla="*/ 181336 w 552317"/>
                <a:gd name="connsiteY2" fmla="*/ 4565836 h 4566967"/>
                <a:gd name="connsiteX3" fmla="*/ 157019 w 552317"/>
                <a:gd name="connsiteY3" fmla="*/ 4566967 h 4566967"/>
                <a:gd name="connsiteX4" fmla="*/ 0 w 552317"/>
                <a:gd name="connsiteY4" fmla="*/ 0 h 456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317" h="4566967">
                  <a:moveTo>
                    <a:pt x="0" y="0"/>
                  </a:moveTo>
                  <a:lnTo>
                    <a:pt x="552317" y="2408143"/>
                  </a:lnTo>
                  <a:lnTo>
                    <a:pt x="181336" y="4565836"/>
                  </a:lnTo>
                  <a:lnTo>
                    <a:pt x="157019" y="4566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5846310-06C5-4E18-A7A1-A7136F0AAD04}"/>
                </a:ext>
              </a:extLst>
            </p:cNvPr>
            <p:cNvSpPr/>
            <p:nvPr userDrawn="1"/>
          </p:nvSpPr>
          <p:spPr>
            <a:xfrm rot="159752">
              <a:off x="1215463" y="3929908"/>
              <a:ext cx="206377" cy="2321091"/>
            </a:xfrm>
            <a:custGeom>
              <a:avLst/>
              <a:gdLst>
                <a:gd name="connsiteX0" fmla="*/ 253605 w 253605"/>
                <a:gd name="connsiteY0" fmla="*/ 0 h 2321091"/>
                <a:gd name="connsiteX1" fmla="*/ 194051 w 253605"/>
                <a:gd name="connsiteY1" fmla="*/ 2321091 h 2321091"/>
                <a:gd name="connsiteX2" fmla="*/ 0 w 253605"/>
                <a:gd name="connsiteY2" fmla="*/ 1475015 h 2321091"/>
                <a:gd name="connsiteX3" fmla="*/ 253605 w 253605"/>
                <a:gd name="connsiteY3" fmla="*/ 0 h 232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5" h="2321091">
                  <a:moveTo>
                    <a:pt x="253605" y="0"/>
                  </a:moveTo>
                  <a:lnTo>
                    <a:pt x="194051" y="2321091"/>
                  </a:lnTo>
                  <a:lnTo>
                    <a:pt x="0" y="1475015"/>
                  </a:lnTo>
                  <a:lnTo>
                    <a:pt x="253605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00D8F39-ECA2-4245-988C-89A524DB6D50}"/>
                </a:ext>
              </a:extLst>
            </p:cNvPr>
            <p:cNvSpPr/>
            <p:nvPr userDrawn="1"/>
          </p:nvSpPr>
          <p:spPr>
            <a:xfrm rot="159752">
              <a:off x="1235977" y="5606962"/>
              <a:ext cx="318227" cy="1261199"/>
            </a:xfrm>
            <a:custGeom>
              <a:avLst/>
              <a:gdLst>
                <a:gd name="connsiteX0" fmla="*/ 32360 w 318227"/>
                <a:gd name="connsiteY0" fmla="*/ 0 h 1261199"/>
                <a:gd name="connsiteX1" fmla="*/ 318227 w 318227"/>
                <a:gd name="connsiteY1" fmla="*/ 1246400 h 1261199"/>
                <a:gd name="connsiteX2" fmla="*/ 0 w 318227"/>
                <a:gd name="connsiteY2" fmla="*/ 1261199 h 1261199"/>
                <a:gd name="connsiteX3" fmla="*/ 32360 w 318227"/>
                <a:gd name="connsiteY3" fmla="*/ 0 h 12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227" h="1261199">
                  <a:moveTo>
                    <a:pt x="32360" y="0"/>
                  </a:moveTo>
                  <a:lnTo>
                    <a:pt x="318227" y="1246400"/>
                  </a:lnTo>
                  <a:lnTo>
                    <a:pt x="0" y="1261199"/>
                  </a:lnTo>
                  <a:lnTo>
                    <a:pt x="3236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456C17-AA83-484F-902C-6AADE061D92E}"/>
                </a:ext>
              </a:extLst>
            </p:cNvPr>
            <p:cNvSpPr/>
            <p:nvPr userDrawn="1"/>
          </p:nvSpPr>
          <p:spPr>
            <a:xfrm rot="159752">
              <a:off x="298352" y="116579"/>
              <a:ext cx="455009" cy="1321796"/>
            </a:xfrm>
            <a:custGeom>
              <a:avLst/>
              <a:gdLst>
                <a:gd name="connsiteX0" fmla="*/ 0 w 455009"/>
                <a:gd name="connsiteY0" fmla="*/ 0 h 1321796"/>
                <a:gd name="connsiteX1" fmla="*/ 455009 w 455009"/>
                <a:gd name="connsiteY1" fmla="*/ 66265 h 1321796"/>
                <a:gd name="connsiteX2" fmla="*/ 239141 w 455009"/>
                <a:gd name="connsiteY2" fmla="*/ 1321796 h 1321796"/>
                <a:gd name="connsiteX3" fmla="*/ 0 w 455009"/>
                <a:gd name="connsiteY3" fmla="*/ 0 h 132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321796">
                  <a:moveTo>
                    <a:pt x="0" y="0"/>
                  </a:moveTo>
                  <a:lnTo>
                    <a:pt x="455009" y="66265"/>
                  </a:lnTo>
                  <a:lnTo>
                    <a:pt x="239141" y="1321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51F329-8007-4311-9AD2-94D5ED588198}"/>
                </a:ext>
              </a:extLst>
            </p:cNvPr>
            <p:cNvSpPr/>
            <p:nvPr userDrawn="1"/>
          </p:nvSpPr>
          <p:spPr>
            <a:xfrm rot="159752">
              <a:off x="794353" y="2430151"/>
              <a:ext cx="561091" cy="4449750"/>
            </a:xfrm>
            <a:custGeom>
              <a:avLst/>
              <a:gdLst>
                <a:gd name="connsiteX0" fmla="*/ 367040 w 561091"/>
                <a:gd name="connsiteY0" fmla="*/ 0 h 4449750"/>
                <a:gd name="connsiteX1" fmla="*/ 561091 w 561091"/>
                <a:gd name="connsiteY1" fmla="*/ 1763572 h 4449750"/>
                <a:gd name="connsiteX2" fmla="*/ 528327 w 561091"/>
                <a:gd name="connsiteY2" fmla="*/ 4425181 h 4449750"/>
                <a:gd name="connsiteX3" fmla="*/ 0 w 561091"/>
                <a:gd name="connsiteY3" fmla="*/ 4449750 h 4449750"/>
                <a:gd name="connsiteX4" fmla="*/ 367040 w 561091"/>
                <a:gd name="connsiteY4" fmla="*/ 0 h 44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91" h="4449750">
                  <a:moveTo>
                    <a:pt x="367040" y="0"/>
                  </a:moveTo>
                  <a:lnTo>
                    <a:pt x="561091" y="1763572"/>
                  </a:lnTo>
                  <a:lnTo>
                    <a:pt x="528327" y="4425181"/>
                  </a:lnTo>
                  <a:lnTo>
                    <a:pt x="0" y="4449750"/>
                  </a:lnTo>
                  <a:lnTo>
                    <a:pt x="3670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B479BA-C122-4416-BB6B-626EEBC76E53}"/>
                </a:ext>
              </a:extLst>
            </p:cNvPr>
            <p:cNvSpPr/>
            <p:nvPr userDrawn="1"/>
          </p:nvSpPr>
          <p:spPr>
            <a:xfrm>
              <a:off x="-10633" y="-203"/>
              <a:ext cx="681390" cy="6871909"/>
            </a:xfrm>
            <a:custGeom>
              <a:avLst/>
              <a:gdLst>
                <a:gd name="connsiteX0" fmla="*/ 73874 w 681390"/>
                <a:gd name="connsiteY0" fmla="*/ 0 h 6863731"/>
                <a:gd name="connsiteX1" fmla="*/ 150671 w 681390"/>
                <a:gd name="connsiteY1" fmla="*/ 0 h 6863731"/>
                <a:gd name="connsiteX2" fmla="*/ 681390 w 681390"/>
                <a:gd name="connsiteY2" fmla="*/ 2342606 h 6863731"/>
                <a:gd name="connsiteX3" fmla="*/ 658217 w 681390"/>
                <a:gd name="connsiteY3" fmla="*/ 6863731 h 6863731"/>
                <a:gd name="connsiteX4" fmla="*/ 0 w 681390"/>
                <a:gd name="connsiteY4" fmla="*/ 6863731 h 6863731"/>
                <a:gd name="connsiteX5" fmla="*/ 0 w 681390"/>
                <a:gd name="connsiteY5" fmla="*/ 3447757 h 6863731"/>
                <a:gd name="connsiteX6" fmla="*/ 73874 w 681390"/>
                <a:gd name="connsiteY6" fmla="*/ 0 h 68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1390" h="6863731">
                  <a:moveTo>
                    <a:pt x="73874" y="0"/>
                  </a:moveTo>
                  <a:lnTo>
                    <a:pt x="150671" y="0"/>
                  </a:lnTo>
                  <a:lnTo>
                    <a:pt x="681390" y="2342606"/>
                  </a:lnTo>
                  <a:lnTo>
                    <a:pt x="658217" y="6863731"/>
                  </a:lnTo>
                  <a:lnTo>
                    <a:pt x="0" y="6863731"/>
                  </a:lnTo>
                  <a:lnTo>
                    <a:pt x="0" y="3447757"/>
                  </a:lnTo>
                  <a:lnTo>
                    <a:pt x="73874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2A9E54-2BA1-4002-AC45-EA889665B5E5}"/>
                </a:ext>
              </a:extLst>
            </p:cNvPr>
            <p:cNvSpPr/>
            <p:nvPr userDrawn="1"/>
          </p:nvSpPr>
          <p:spPr>
            <a:xfrm>
              <a:off x="81048" y="369464"/>
              <a:ext cx="1582188" cy="1582188"/>
            </a:xfrm>
            <a:prstGeom prst="ellipse">
              <a:avLst/>
            </a:prstGeom>
            <a:noFill/>
            <a:ln w="412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0DE437-F607-49F8-A5CB-B986CE1EFD8D}"/>
                </a:ext>
              </a:extLst>
            </p:cNvPr>
            <p:cNvSpPr/>
            <p:nvPr userDrawn="1"/>
          </p:nvSpPr>
          <p:spPr>
            <a:xfrm>
              <a:off x="60960" y="4134305"/>
              <a:ext cx="1040112" cy="1040112"/>
            </a:xfrm>
            <a:prstGeom prst="ellipse">
              <a:avLst/>
            </a:prstGeom>
            <a:noFill/>
            <a:ln w="412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6" y="365125"/>
            <a:ext cx="9598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B1D4B-EB97-4D69-BC0F-6B2114A4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916" y="1825625"/>
            <a:ext cx="95988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54916" y="6356350"/>
            <a:ext cx="2607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4DBF-62CF-4D7A-95FC-06D0A492CB2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58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6266" y="6356350"/>
            <a:ext cx="2607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BF33-6C45-49C4-8FAD-F2E0B6BD6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n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tercolor painting of mountains and rolling hills">
            <a:extLst>
              <a:ext uri="{FF2B5EF4-FFF2-40B4-BE49-F238E27FC236}">
                <a16:creationId xmlns:a16="http://schemas.microsoft.com/office/drawing/2014/main" id="{EE6FA18E-BBF0-4560-9858-E2AAB56BAB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" y="857"/>
            <a:ext cx="12190476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F4A0A-A735-4EE6-8EC6-222911F6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8EDD7-C6A4-45FA-B154-407DAAA46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33856"/>
            <a:ext cx="10515600" cy="504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4539-DB7D-4CFF-A54D-291BF835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E7DB-6F9D-4D3D-BDD5-C80008DA535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F6C05-17F8-44D0-9DE5-AD623E029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E8E6-7149-4E89-B729-5DFA9B1A6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3B5B-A8D8-4436-95B6-0549A37224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bg2">
            <a:lumMod val="50000"/>
          </a:schemeClr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82A012F-6D91-477D-81B7-F083CD473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8569" cy="6858000"/>
          </a:xfrm>
          <a:custGeom>
            <a:avLst/>
            <a:gdLst>
              <a:gd name="connsiteX0" fmla="*/ 0 w 12185024"/>
              <a:gd name="connsiteY0" fmla="*/ 0 h 6858000"/>
              <a:gd name="connsiteX1" fmla="*/ 12185024 w 12185024"/>
              <a:gd name="connsiteY1" fmla="*/ 0 h 6858000"/>
              <a:gd name="connsiteX2" fmla="*/ 12185024 w 12185024"/>
              <a:gd name="connsiteY2" fmla="*/ 6858000 h 6858000"/>
              <a:gd name="connsiteX3" fmla="*/ 0 w 12185024"/>
              <a:gd name="connsiteY3" fmla="*/ 6858000 h 6858000"/>
              <a:gd name="connsiteX4" fmla="*/ 0 w 12185024"/>
              <a:gd name="connsiteY4" fmla="*/ 0 h 6858000"/>
              <a:gd name="connsiteX5" fmla="*/ 445179 w 12185024"/>
              <a:gd name="connsiteY5" fmla="*/ 457200 h 6858000"/>
              <a:gd name="connsiteX6" fmla="*/ 445179 w 12185024"/>
              <a:gd name="connsiteY6" fmla="*/ 6400800 h 6858000"/>
              <a:gd name="connsiteX7" fmla="*/ 11719731 w 12185024"/>
              <a:gd name="connsiteY7" fmla="*/ 6400800 h 6858000"/>
              <a:gd name="connsiteX8" fmla="*/ 11719731 w 12185024"/>
              <a:gd name="connsiteY8" fmla="*/ 457200 h 6858000"/>
              <a:gd name="connsiteX9" fmla="*/ 445179 w 12185024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5024" h="6858000">
                <a:moveTo>
                  <a:pt x="0" y="0"/>
                </a:moveTo>
                <a:lnTo>
                  <a:pt x="12185024" y="0"/>
                </a:lnTo>
                <a:lnTo>
                  <a:pt x="12185024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45179" y="457200"/>
                </a:moveTo>
                <a:lnTo>
                  <a:pt x="445179" y="6400800"/>
                </a:lnTo>
                <a:lnTo>
                  <a:pt x="11719731" y="6400800"/>
                </a:lnTo>
                <a:lnTo>
                  <a:pt x="11719731" y="457200"/>
                </a:lnTo>
                <a:lnTo>
                  <a:pt x="445179" y="4572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Branch with three flowering oranges.">
            <a:extLst>
              <a:ext uri="{FF2B5EF4-FFF2-40B4-BE49-F238E27FC236}">
                <a16:creationId xmlns:a16="http://schemas.microsoft.com/office/drawing/2014/main" id="{5789CB64-3AAE-4D90-ABA3-274C0745F529}"/>
              </a:ext>
            </a:extLst>
          </p:cNvPr>
          <p:cNvGrpSpPr/>
          <p:nvPr userDrawn="1"/>
        </p:nvGrpSpPr>
        <p:grpSpPr>
          <a:xfrm>
            <a:off x="25110" y="53153"/>
            <a:ext cx="3444874" cy="2086678"/>
            <a:chOff x="25110" y="53153"/>
            <a:chExt cx="3444874" cy="208667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21DF53BE-F701-47ED-8845-7C913BB35C61}"/>
                </a:ext>
              </a:extLst>
            </p:cNvPr>
            <p:cNvSpPr/>
            <p:nvPr userDrawn="1"/>
          </p:nvSpPr>
          <p:spPr>
            <a:xfrm rot="16303252">
              <a:off x="2614037" y="945869"/>
              <a:ext cx="728573" cy="98332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  <a:gd name="connsiteX0" fmla="*/ 86159 w 1779854"/>
                <a:gd name="connsiteY0" fmla="*/ 1094484 h 2306851"/>
                <a:gd name="connsiteX1" fmla="*/ 1576070 w 1779854"/>
                <a:gd name="connsiteY1" fmla="*/ 14 h 2306851"/>
                <a:gd name="connsiteX2" fmla="*/ 601830 w 1779854"/>
                <a:gd name="connsiteY2" fmla="*/ 1328196 h 2306851"/>
                <a:gd name="connsiteX3" fmla="*/ 1779854 w 1779854"/>
                <a:gd name="connsiteY3" fmla="*/ 1908645 h 2306851"/>
                <a:gd name="connsiteX4" fmla="*/ 256123 w 1779854"/>
                <a:gd name="connsiteY4" fmla="*/ 1888000 h 2306851"/>
                <a:gd name="connsiteX5" fmla="*/ 86159 w 1779854"/>
                <a:gd name="connsiteY5" fmla="*/ 1094484 h 2306851"/>
                <a:gd name="connsiteX0" fmla="*/ 86159 w 1779854"/>
                <a:gd name="connsiteY0" fmla="*/ 1145651 h 2358018"/>
                <a:gd name="connsiteX1" fmla="*/ 1576070 w 1779854"/>
                <a:gd name="connsiteY1" fmla="*/ 51181 h 2358018"/>
                <a:gd name="connsiteX2" fmla="*/ 601830 w 1779854"/>
                <a:gd name="connsiteY2" fmla="*/ 1379363 h 2358018"/>
                <a:gd name="connsiteX3" fmla="*/ 1779854 w 1779854"/>
                <a:gd name="connsiteY3" fmla="*/ 1959812 h 2358018"/>
                <a:gd name="connsiteX4" fmla="*/ 256123 w 1779854"/>
                <a:gd name="connsiteY4" fmla="*/ 1939167 h 2358018"/>
                <a:gd name="connsiteX5" fmla="*/ 86159 w 1779854"/>
                <a:gd name="connsiteY5" fmla="*/ 1145651 h 2358018"/>
                <a:gd name="connsiteX0" fmla="*/ 17234 w 1710929"/>
                <a:gd name="connsiteY0" fmla="*/ 1144583 h 2356950"/>
                <a:gd name="connsiteX1" fmla="*/ 1507145 w 1710929"/>
                <a:gd name="connsiteY1" fmla="*/ 50113 h 2356950"/>
                <a:gd name="connsiteX2" fmla="*/ 532905 w 1710929"/>
                <a:gd name="connsiteY2" fmla="*/ 1378295 h 2356950"/>
                <a:gd name="connsiteX3" fmla="*/ 1710929 w 1710929"/>
                <a:gd name="connsiteY3" fmla="*/ 1958744 h 2356950"/>
                <a:gd name="connsiteX4" fmla="*/ 187198 w 1710929"/>
                <a:gd name="connsiteY4" fmla="*/ 1938099 h 2356950"/>
                <a:gd name="connsiteX5" fmla="*/ 17234 w 1710929"/>
                <a:gd name="connsiteY5" fmla="*/ 1144583 h 2356950"/>
                <a:gd name="connsiteX0" fmla="*/ 74089 w 1767784"/>
                <a:gd name="connsiteY0" fmla="*/ 1146851 h 2426569"/>
                <a:gd name="connsiteX1" fmla="*/ 1564000 w 1767784"/>
                <a:gd name="connsiteY1" fmla="*/ 52381 h 2426569"/>
                <a:gd name="connsiteX2" fmla="*/ 589760 w 1767784"/>
                <a:gd name="connsiteY2" fmla="*/ 1380563 h 2426569"/>
                <a:gd name="connsiteX3" fmla="*/ 1767784 w 1767784"/>
                <a:gd name="connsiteY3" fmla="*/ 1961012 h 2426569"/>
                <a:gd name="connsiteX4" fmla="*/ 293302 w 1767784"/>
                <a:gd name="connsiteY4" fmla="*/ 2128416 h 2426569"/>
                <a:gd name="connsiteX5" fmla="*/ 74089 w 1767784"/>
                <a:gd name="connsiteY5" fmla="*/ 1146851 h 2426569"/>
                <a:gd name="connsiteX0" fmla="*/ 16901 w 1710596"/>
                <a:gd name="connsiteY0" fmla="*/ 1144605 h 2424323"/>
                <a:gd name="connsiteX1" fmla="*/ 1506812 w 1710596"/>
                <a:gd name="connsiteY1" fmla="*/ 50135 h 2424323"/>
                <a:gd name="connsiteX2" fmla="*/ 532572 w 1710596"/>
                <a:gd name="connsiteY2" fmla="*/ 1378317 h 2424323"/>
                <a:gd name="connsiteX3" fmla="*/ 1710596 w 1710596"/>
                <a:gd name="connsiteY3" fmla="*/ 1958766 h 2424323"/>
                <a:gd name="connsiteX4" fmla="*/ 236114 w 1710596"/>
                <a:gd name="connsiteY4" fmla="*/ 2126170 h 2424323"/>
                <a:gd name="connsiteX5" fmla="*/ 16901 w 1710596"/>
                <a:gd name="connsiteY5" fmla="*/ 1144605 h 242432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553373 w 1769134"/>
                <a:gd name="connsiteY2" fmla="*/ 137831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37702 w 1769134"/>
                <a:gd name="connsiteY0" fmla="*/ 1144603 h 2712653"/>
                <a:gd name="connsiteX1" fmla="*/ 1527613 w 1769134"/>
                <a:gd name="connsiteY1" fmla="*/ 50133 h 2712653"/>
                <a:gd name="connsiteX2" fmla="*/ 1146549 w 1769134"/>
                <a:gd name="connsiteY2" fmla="*/ 1333505 h 2712653"/>
                <a:gd name="connsiteX3" fmla="*/ 1769134 w 1769134"/>
                <a:gd name="connsiteY3" fmla="*/ 2375003 h 2712653"/>
                <a:gd name="connsiteX4" fmla="*/ 256915 w 1769134"/>
                <a:gd name="connsiteY4" fmla="*/ 2126168 h 2712653"/>
                <a:gd name="connsiteX5" fmla="*/ 37702 w 1769134"/>
                <a:gd name="connsiteY5" fmla="*/ 1144603 h 2712653"/>
                <a:gd name="connsiteX0" fmla="*/ 29992 w 1761424"/>
                <a:gd name="connsiteY0" fmla="*/ 1144603 h 2720767"/>
                <a:gd name="connsiteX1" fmla="*/ 1519903 w 1761424"/>
                <a:gd name="connsiteY1" fmla="*/ 50133 h 2720767"/>
                <a:gd name="connsiteX2" fmla="*/ 1138839 w 1761424"/>
                <a:gd name="connsiteY2" fmla="*/ 1333505 h 2720767"/>
                <a:gd name="connsiteX3" fmla="*/ 1761424 w 1761424"/>
                <a:gd name="connsiteY3" fmla="*/ 2375003 h 2720767"/>
                <a:gd name="connsiteX4" fmla="*/ 249205 w 1761424"/>
                <a:gd name="connsiteY4" fmla="*/ 2126168 h 2720767"/>
                <a:gd name="connsiteX5" fmla="*/ 29992 w 1761424"/>
                <a:gd name="connsiteY5" fmla="*/ 1144603 h 2720767"/>
                <a:gd name="connsiteX0" fmla="*/ 43854 w 1933603"/>
                <a:gd name="connsiteY0" fmla="*/ 1144603 h 2791587"/>
                <a:gd name="connsiteX1" fmla="*/ 1533765 w 1933603"/>
                <a:gd name="connsiteY1" fmla="*/ 50133 h 2791587"/>
                <a:gd name="connsiteX2" fmla="*/ 1152701 w 1933603"/>
                <a:gd name="connsiteY2" fmla="*/ 1333505 h 2791587"/>
                <a:gd name="connsiteX3" fmla="*/ 1933602 w 1933603"/>
                <a:gd name="connsiteY3" fmla="*/ 2471904 h 2791587"/>
                <a:gd name="connsiteX4" fmla="*/ 263067 w 1933603"/>
                <a:gd name="connsiteY4" fmla="*/ 2126168 h 2791587"/>
                <a:gd name="connsiteX5" fmla="*/ 43854 w 1933603"/>
                <a:gd name="connsiteY5" fmla="*/ 1144603 h 2791587"/>
                <a:gd name="connsiteX0" fmla="*/ 98741 w 1988489"/>
                <a:gd name="connsiteY0" fmla="*/ 1146986 h 2798224"/>
                <a:gd name="connsiteX1" fmla="*/ 1588652 w 1988489"/>
                <a:gd name="connsiteY1" fmla="*/ 52516 h 2798224"/>
                <a:gd name="connsiteX2" fmla="*/ 1207588 w 1988489"/>
                <a:gd name="connsiteY2" fmla="*/ 1335888 h 2798224"/>
                <a:gd name="connsiteX3" fmla="*/ 1988489 w 1988489"/>
                <a:gd name="connsiteY3" fmla="*/ 2474287 h 2798224"/>
                <a:gd name="connsiteX4" fmla="*/ 343695 w 1988489"/>
                <a:gd name="connsiteY4" fmla="*/ 2148960 h 2798224"/>
                <a:gd name="connsiteX5" fmla="*/ 98741 w 1988489"/>
                <a:gd name="connsiteY5" fmla="*/ 1146986 h 2798224"/>
                <a:gd name="connsiteX0" fmla="*/ 93243 w 1982991"/>
                <a:gd name="connsiteY0" fmla="*/ 1146986 h 2813409"/>
                <a:gd name="connsiteX1" fmla="*/ 1583154 w 1982991"/>
                <a:gd name="connsiteY1" fmla="*/ 52516 h 2813409"/>
                <a:gd name="connsiteX2" fmla="*/ 1202090 w 1982991"/>
                <a:gd name="connsiteY2" fmla="*/ 1335888 h 2813409"/>
                <a:gd name="connsiteX3" fmla="*/ 1982991 w 1982991"/>
                <a:gd name="connsiteY3" fmla="*/ 2474287 h 2813409"/>
                <a:gd name="connsiteX4" fmla="*/ 338197 w 1982991"/>
                <a:gd name="connsiteY4" fmla="*/ 2148960 h 2813409"/>
                <a:gd name="connsiteX5" fmla="*/ 93243 w 1982991"/>
                <a:gd name="connsiteY5" fmla="*/ 1146986 h 2813409"/>
                <a:gd name="connsiteX0" fmla="*/ 40217 w 1929965"/>
                <a:gd name="connsiteY0" fmla="*/ 1144642 h 2811065"/>
                <a:gd name="connsiteX1" fmla="*/ 1530128 w 1929965"/>
                <a:gd name="connsiteY1" fmla="*/ 50172 h 2811065"/>
                <a:gd name="connsiteX2" fmla="*/ 1149064 w 1929965"/>
                <a:gd name="connsiteY2" fmla="*/ 1333544 h 2811065"/>
                <a:gd name="connsiteX3" fmla="*/ 1929965 w 1929965"/>
                <a:gd name="connsiteY3" fmla="*/ 2471943 h 2811065"/>
                <a:gd name="connsiteX4" fmla="*/ 285171 w 1929965"/>
                <a:gd name="connsiteY4" fmla="*/ 2146616 h 2811065"/>
                <a:gd name="connsiteX5" fmla="*/ 40217 w 1929965"/>
                <a:gd name="connsiteY5" fmla="*/ 1144642 h 2811065"/>
                <a:gd name="connsiteX0" fmla="*/ 40059 w 1957897"/>
                <a:gd name="connsiteY0" fmla="*/ 1109476 h 2798426"/>
                <a:gd name="connsiteX1" fmla="*/ 1558060 w 1957897"/>
                <a:gd name="connsiteY1" fmla="*/ 51586 h 2798426"/>
                <a:gd name="connsiteX2" fmla="*/ 1176996 w 1957897"/>
                <a:gd name="connsiteY2" fmla="*/ 1334958 h 2798426"/>
                <a:gd name="connsiteX3" fmla="*/ 1957897 w 1957897"/>
                <a:gd name="connsiteY3" fmla="*/ 2473357 h 2798426"/>
                <a:gd name="connsiteX4" fmla="*/ 313103 w 1957897"/>
                <a:gd name="connsiteY4" fmla="*/ 2148030 h 2798426"/>
                <a:gd name="connsiteX5" fmla="*/ 40059 w 1957897"/>
                <a:gd name="connsiteY5" fmla="*/ 1109476 h 2798426"/>
                <a:gd name="connsiteX0" fmla="*/ 21325 w 1939163"/>
                <a:gd name="connsiteY0" fmla="*/ 1110803 h 2799753"/>
                <a:gd name="connsiteX1" fmla="*/ 1539326 w 1939163"/>
                <a:gd name="connsiteY1" fmla="*/ 52913 h 2799753"/>
                <a:gd name="connsiteX2" fmla="*/ 1158262 w 1939163"/>
                <a:gd name="connsiteY2" fmla="*/ 1336285 h 2799753"/>
                <a:gd name="connsiteX3" fmla="*/ 1939163 w 1939163"/>
                <a:gd name="connsiteY3" fmla="*/ 2474684 h 2799753"/>
                <a:gd name="connsiteX4" fmla="*/ 294369 w 1939163"/>
                <a:gd name="connsiteY4" fmla="*/ 2149357 h 2799753"/>
                <a:gd name="connsiteX5" fmla="*/ 21325 w 1939163"/>
                <a:gd name="connsiteY5" fmla="*/ 1110803 h 2799753"/>
                <a:gd name="connsiteX0" fmla="*/ 15511 w 1933349"/>
                <a:gd name="connsiteY0" fmla="*/ 1110803 h 2804246"/>
                <a:gd name="connsiteX1" fmla="*/ 1533512 w 1933349"/>
                <a:gd name="connsiteY1" fmla="*/ 52913 h 2804246"/>
                <a:gd name="connsiteX2" fmla="*/ 1152448 w 1933349"/>
                <a:gd name="connsiteY2" fmla="*/ 1336285 h 2804246"/>
                <a:gd name="connsiteX3" fmla="*/ 1933349 w 1933349"/>
                <a:gd name="connsiteY3" fmla="*/ 2474684 h 2804246"/>
                <a:gd name="connsiteX4" fmla="*/ 288555 w 1933349"/>
                <a:gd name="connsiteY4" fmla="*/ 2149357 h 2804246"/>
                <a:gd name="connsiteX5" fmla="*/ 15511 w 1933349"/>
                <a:gd name="connsiteY5" fmla="*/ 1110803 h 2804246"/>
                <a:gd name="connsiteX0" fmla="*/ 58746 w 1976584"/>
                <a:gd name="connsiteY0" fmla="*/ 1112800 h 2834618"/>
                <a:gd name="connsiteX1" fmla="*/ 1576747 w 1976584"/>
                <a:gd name="connsiteY1" fmla="*/ 54910 h 2834618"/>
                <a:gd name="connsiteX2" fmla="*/ 1195683 w 1976584"/>
                <a:gd name="connsiteY2" fmla="*/ 1338282 h 2834618"/>
                <a:gd name="connsiteX3" fmla="*/ 1976584 w 1976584"/>
                <a:gd name="connsiteY3" fmla="*/ 2476681 h 2834618"/>
                <a:gd name="connsiteX4" fmla="*/ 448030 w 1976584"/>
                <a:gd name="connsiteY4" fmla="*/ 2272127 h 2834618"/>
                <a:gd name="connsiteX5" fmla="*/ 58746 w 1976584"/>
                <a:gd name="connsiteY5" fmla="*/ 1112800 h 2834618"/>
                <a:gd name="connsiteX0" fmla="*/ 43734 w 1961572"/>
                <a:gd name="connsiteY0" fmla="*/ 1112874 h 2834692"/>
                <a:gd name="connsiteX1" fmla="*/ 1561735 w 1961572"/>
                <a:gd name="connsiteY1" fmla="*/ 54984 h 2834692"/>
                <a:gd name="connsiteX2" fmla="*/ 1180671 w 1961572"/>
                <a:gd name="connsiteY2" fmla="*/ 1338356 h 2834692"/>
                <a:gd name="connsiteX3" fmla="*/ 1961572 w 1961572"/>
                <a:gd name="connsiteY3" fmla="*/ 2476755 h 2834692"/>
                <a:gd name="connsiteX4" fmla="*/ 433018 w 1961572"/>
                <a:gd name="connsiteY4" fmla="*/ 2272201 h 2834692"/>
                <a:gd name="connsiteX5" fmla="*/ 43734 w 1961572"/>
                <a:gd name="connsiteY5" fmla="*/ 1112874 h 2834692"/>
                <a:gd name="connsiteX0" fmla="*/ 52892 w 1970730"/>
                <a:gd name="connsiteY0" fmla="*/ 1113296 h 2853432"/>
                <a:gd name="connsiteX1" fmla="*/ 1570893 w 1970730"/>
                <a:gd name="connsiteY1" fmla="*/ 55406 h 2853432"/>
                <a:gd name="connsiteX2" fmla="*/ 1189829 w 1970730"/>
                <a:gd name="connsiteY2" fmla="*/ 1338778 h 2853432"/>
                <a:gd name="connsiteX3" fmla="*/ 1970730 w 1970730"/>
                <a:gd name="connsiteY3" fmla="*/ 2477177 h 2853432"/>
                <a:gd name="connsiteX4" fmla="*/ 474969 w 1970730"/>
                <a:gd name="connsiteY4" fmla="*/ 2341546 h 2853432"/>
                <a:gd name="connsiteX5" fmla="*/ 52892 w 1970730"/>
                <a:gd name="connsiteY5" fmla="*/ 1113296 h 2853432"/>
                <a:gd name="connsiteX0" fmla="*/ 18561 w 1936399"/>
                <a:gd name="connsiteY0" fmla="*/ 1113920 h 2854056"/>
                <a:gd name="connsiteX1" fmla="*/ 1536562 w 1936399"/>
                <a:gd name="connsiteY1" fmla="*/ 56030 h 2854056"/>
                <a:gd name="connsiteX2" fmla="*/ 1155498 w 1936399"/>
                <a:gd name="connsiteY2" fmla="*/ 1339402 h 2854056"/>
                <a:gd name="connsiteX3" fmla="*/ 1936399 w 1936399"/>
                <a:gd name="connsiteY3" fmla="*/ 2477801 h 2854056"/>
                <a:gd name="connsiteX4" fmla="*/ 440638 w 1936399"/>
                <a:gd name="connsiteY4" fmla="*/ 2342170 h 2854056"/>
                <a:gd name="connsiteX5" fmla="*/ 18561 w 1936399"/>
                <a:gd name="connsiteY5" fmla="*/ 1113920 h 285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399" h="2854056">
                  <a:moveTo>
                    <a:pt x="18561" y="1113920"/>
                  </a:moveTo>
                  <a:cubicBezTo>
                    <a:pt x="105478" y="718680"/>
                    <a:pt x="449759" y="-240673"/>
                    <a:pt x="1536562" y="56030"/>
                  </a:cubicBezTo>
                  <a:cubicBezTo>
                    <a:pt x="1622341" y="53120"/>
                    <a:pt x="1088859" y="935774"/>
                    <a:pt x="1155498" y="1339402"/>
                  </a:cubicBezTo>
                  <a:cubicBezTo>
                    <a:pt x="1222137" y="1743030"/>
                    <a:pt x="1916056" y="2343306"/>
                    <a:pt x="1936399" y="2477801"/>
                  </a:cubicBezTo>
                  <a:cubicBezTo>
                    <a:pt x="1277962" y="3276789"/>
                    <a:pt x="718202" y="2593358"/>
                    <a:pt x="440638" y="2342170"/>
                  </a:cubicBezTo>
                  <a:cubicBezTo>
                    <a:pt x="163074" y="2090982"/>
                    <a:pt x="-68356" y="1509160"/>
                    <a:pt x="18561" y="1113920"/>
                  </a:cubicBezTo>
                  <a:close/>
                </a:path>
              </a:pathLst>
            </a:custGeom>
            <a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871025AD-8107-4BCA-96D6-AB0C2E01036D}"/>
                </a:ext>
              </a:extLst>
            </p:cNvPr>
            <p:cNvSpPr/>
            <p:nvPr userDrawn="1"/>
          </p:nvSpPr>
          <p:spPr>
            <a:xfrm rot="17389265">
              <a:off x="2597890" y="815586"/>
              <a:ext cx="605276" cy="73370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929 w 1628680"/>
                <a:gd name="connsiteY0" fmla="*/ 671691 h 1404104"/>
                <a:gd name="connsiteX1" fmla="*/ 280747 w 1628680"/>
                <a:gd name="connsiteY1" fmla="*/ 99412 h 1404104"/>
                <a:gd name="connsiteX2" fmla="*/ 914169 w 1628680"/>
                <a:gd name="connsiteY2" fmla="*/ 45668 h 1404104"/>
                <a:gd name="connsiteX3" fmla="*/ 961058 w 1628680"/>
                <a:gd name="connsiteY3" fmla="*/ 623709 h 1404104"/>
                <a:gd name="connsiteX4" fmla="*/ 1628681 w 1628680"/>
                <a:gd name="connsiteY4" fmla="*/ 1259257 h 1404104"/>
                <a:gd name="connsiteX5" fmla="*/ 363309 w 1628680"/>
                <a:gd name="connsiteY5" fmla="*/ 1366415 h 1404104"/>
                <a:gd name="connsiteX6" fmla="*/ 929 w 1628680"/>
                <a:gd name="connsiteY6" fmla="*/ 671691 h 1404104"/>
                <a:gd name="connsiteX0" fmla="*/ 929 w 1729982"/>
                <a:gd name="connsiteY0" fmla="*/ 671691 h 2106661"/>
                <a:gd name="connsiteX1" fmla="*/ 280747 w 1729982"/>
                <a:gd name="connsiteY1" fmla="*/ 99412 h 2106661"/>
                <a:gd name="connsiteX2" fmla="*/ 914169 w 1729982"/>
                <a:gd name="connsiteY2" fmla="*/ 45668 h 2106661"/>
                <a:gd name="connsiteX3" fmla="*/ 961058 w 1729982"/>
                <a:gd name="connsiteY3" fmla="*/ 623709 h 2106661"/>
                <a:gd name="connsiteX4" fmla="*/ 1729982 w 1729982"/>
                <a:gd name="connsiteY4" fmla="*/ 2097001 h 2106661"/>
                <a:gd name="connsiteX5" fmla="*/ 363309 w 1729982"/>
                <a:gd name="connsiteY5" fmla="*/ 1366415 h 2106661"/>
                <a:gd name="connsiteX6" fmla="*/ 929 w 1729982"/>
                <a:gd name="connsiteY6" fmla="*/ 671691 h 2106661"/>
                <a:gd name="connsiteX0" fmla="*/ 929 w 1868329"/>
                <a:gd name="connsiteY0" fmla="*/ 671691 h 2106663"/>
                <a:gd name="connsiteX1" fmla="*/ 280747 w 1868329"/>
                <a:gd name="connsiteY1" fmla="*/ 99412 h 2106663"/>
                <a:gd name="connsiteX2" fmla="*/ 914169 w 1868329"/>
                <a:gd name="connsiteY2" fmla="*/ 45668 h 2106663"/>
                <a:gd name="connsiteX3" fmla="*/ 961058 w 1868329"/>
                <a:gd name="connsiteY3" fmla="*/ 623709 h 2106663"/>
                <a:gd name="connsiteX4" fmla="*/ 1729982 w 1868329"/>
                <a:gd name="connsiteY4" fmla="*/ 2097001 h 2106663"/>
                <a:gd name="connsiteX5" fmla="*/ 363309 w 1868329"/>
                <a:gd name="connsiteY5" fmla="*/ 1366415 h 2106663"/>
                <a:gd name="connsiteX6" fmla="*/ 929 w 1868329"/>
                <a:gd name="connsiteY6" fmla="*/ 671691 h 2106663"/>
                <a:gd name="connsiteX0" fmla="*/ 929 w 2000510"/>
                <a:gd name="connsiteY0" fmla="*/ 671691 h 2106661"/>
                <a:gd name="connsiteX1" fmla="*/ 280747 w 2000510"/>
                <a:gd name="connsiteY1" fmla="*/ 99412 h 2106661"/>
                <a:gd name="connsiteX2" fmla="*/ 914169 w 2000510"/>
                <a:gd name="connsiteY2" fmla="*/ 45668 h 2106661"/>
                <a:gd name="connsiteX3" fmla="*/ 961058 w 2000510"/>
                <a:gd name="connsiteY3" fmla="*/ 623709 h 2106661"/>
                <a:gd name="connsiteX4" fmla="*/ 1729982 w 2000510"/>
                <a:gd name="connsiteY4" fmla="*/ 2097001 h 2106661"/>
                <a:gd name="connsiteX5" fmla="*/ 363309 w 2000510"/>
                <a:gd name="connsiteY5" fmla="*/ 1366415 h 2106661"/>
                <a:gd name="connsiteX6" fmla="*/ 929 w 2000510"/>
                <a:gd name="connsiteY6" fmla="*/ 671691 h 2106661"/>
                <a:gd name="connsiteX0" fmla="*/ 929 w 1995035"/>
                <a:gd name="connsiteY0" fmla="*/ 659469 h 2094440"/>
                <a:gd name="connsiteX1" fmla="*/ 280747 w 1995035"/>
                <a:gd name="connsiteY1" fmla="*/ 87190 h 2094440"/>
                <a:gd name="connsiteX2" fmla="*/ 914169 w 1995035"/>
                <a:gd name="connsiteY2" fmla="*/ 33446 h 2094440"/>
                <a:gd name="connsiteX3" fmla="*/ 916888 w 1995035"/>
                <a:gd name="connsiteY3" fmla="*/ 396832 h 2094440"/>
                <a:gd name="connsiteX4" fmla="*/ 1729982 w 1995035"/>
                <a:gd name="connsiteY4" fmla="*/ 2084779 h 2094440"/>
                <a:gd name="connsiteX5" fmla="*/ 363309 w 1995035"/>
                <a:gd name="connsiteY5" fmla="*/ 1354193 h 2094440"/>
                <a:gd name="connsiteX6" fmla="*/ 929 w 1995035"/>
                <a:gd name="connsiteY6" fmla="*/ 659469 h 2094440"/>
                <a:gd name="connsiteX0" fmla="*/ 929 w 2058392"/>
                <a:gd name="connsiteY0" fmla="*/ 652762 h 2087733"/>
                <a:gd name="connsiteX1" fmla="*/ 280747 w 2058392"/>
                <a:gd name="connsiteY1" fmla="*/ 80483 h 2087733"/>
                <a:gd name="connsiteX2" fmla="*/ 914169 w 2058392"/>
                <a:gd name="connsiteY2" fmla="*/ 26739 h 2087733"/>
                <a:gd name="connsiteX3" fmla="*/ 1339584 w 2058392"/>
                <a:gd name="connsiteY3" fmla="*/ 295421 h 2087733"/>
                <a:gd name="connsiteX4" fmla="*/ 1729982 w 2058392"/>
                <a:gd name="connsiteY4" fmla="*/ 2078072 h 2087733"/>
                <a:gd name="connsiteX5" fmla="*/ 363309 w 2058392"/>
                <a:gd name="connsiteY5" fmla="*/ 1347486 h 2087733"/>
                <a:gd name="connsiteX6" fmla="*/ 929 w 2058392"/>
                <a:gd name="connsiteY6" fmla="*/ 652762 h 2087733"/>
                <a:gd name="connsiteX0" fmla="*/ 929 w 2069400"/>
                <a:gd name="connsiteY0" fmla="*/ 652762 h 2087733"/>
                <a:gd name="connsiteX1" fmla="*/ 280747 w 2069400"/>
                <a:gd name="connsiteY1" fmla="*/ 80483 h 2087733"/>
                <a:gd name="connsiteX2" fmla="*/ 914169 w 2069400"/>
                <a:gd name="connsiteY2" fmla="*/ 26739 h 2087733"/>
                <a:gd name="connsiteX3" fmla="*/ 1339584 w 2069400"/>
                <a:gd name="connsiteY3" fmla="*/ 295421 h 2087733"/>
                <a:gd name="connsiteX4" fmla="*/ 1729982 w 2069400"/>
                <a:gd name="connsiteY4" fmla="*/ 2078072 h 2087733"/>
                <a:gd name="connsiteX5" fmla="*/ 363309 w 2069400"/>
                <a:gd name="connsiteY5" fmla="*/ 1347486 h 2087733"/>
                <a:gd name="connsiteX6" fmla="*/ 929 w 2069400"/>
                <a:gd name="connsiteY6" fmla="*/ 652762 h 2087733"/>
                <a:gd name="connsiteX0" fmla="*/ 929 w 2002754"/>
                <a:gd name="connsiteY0" fmla="*/ 649257 h 2084228"/>
                <a:gd name="connsiteX1" fmla="*/ 280747 w 2002754"/>
                <a:gd name="connsiteY1" fmla="*/ 76978 h 2084228"/>
                <a:gd name="connsiteX2" fmla="*/ 914169 w 2002754"/>
                <a:gd name="connsiteY2" fmla="*/ 23234 h 2084228"/>
                <a:gd name="connsiteX3" fmla="*/ 919064 w 2002754"/>
                <a:gd name="connsiteY3" fmla="*/ 241579 h 2084228"/>
                <a:gd name="connsiteX4" fmla="*/ 1729982 w 2002754"/>
                <a:gd name="connsiteY4" fmla="*/ 2074567 h 2084228"/>
                <a:gd name="connsiteX5" fmla="*/ 363309 w 2002754"/>
                <a:gd name="connsiteY5" fmla="*/ 1343981 h 2084228"/>
                <a:gd name="connsiteX6" fmla="*/ 929 w 2002754"/>
                <a:gd name="connsiteY6" fmla="*/ 649257 h 208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54" h="2084228">
                  <a:moveTo>
                    <a:pt x="929" y="649257"/>
                  </a:moveTo>
                  <a:cubicBezTo>
                    <a:pt x="-12831" y="438090"/>
                    <a:pt x="128540" y="181315"/>
                    <a:pt x="280747" y="76978"/>
                  </a:cubicBezTo>
                  <a:cubicBezTo>
                    <a:pt x="432954" y="-27359"/>
                    <a:pt x="807783" y="-4199"/>
                    <a:pt x="914169" y="23234"/>
                  </a:cubicBezTo>
                  <a:cubicBezTo>
                    <a:pt x="1020555" y="50667"/>
                    <a:pt x="717761" y="244740"/>
                    <a:pt x="919064" y="241579"/>
                  </a:cubicBezTo>
                  <a:cubicBezTo>
                    <a:pt x="1120367" y="238418"/>
                    <a:pt x="2602546" y="-305873"/>
                    <a:pt x="1729982" y="2074567"/>
                  </a:cubicBezTo>
                  <a:cubicBezTo>
                    <a:pt x="1591349" y="2166224"/>
                    <a:pt x="651485" y="1581533"/>
                    <a:pt x="363309" y="1343981"/>
                  </a:cubicBezTo>
                  <a:cubicBezTo>
                    <a:pt x="75133" y="1106429"/>
                    <a:pt x="14689" y="860424"/>
                    <a:pt x="929" y="649257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DF95A3BB-08D0-438C-AB7E-2058AB005014}"/>
                </a:ext>
              </a:extLst>
            </p:cNvPr>
            <p:cNvSpPr/>
            <p:nvPr userDrawn="1"/>
          </p:nvSpPr>
          <p:spPr>
            <a:xfrm rot="9370537">
              <a:off x="2933589" y="739575"/>
              <a:ext cx="480863" cy="6083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621985"/>
                <a:gd name="connsiteY0" fmla="*/ 1258644 h 1714655"/>
                <a:gd name="connsiteX1" fmla="*/ 6784 w 1621985"/>
                <a:gd name="connsiteY1" fmla="*/ 787263 h 1714655"/>
                <a:gd name="connsiteX2" fmla="*/ 198012 w 1621985"/>
                <a:gd name="connsiteY2" fmla="*/ 214 h 1714655"/>
                <a:gd name="connsiteX3" fmla="*/ 527899 w 1621985"/>
                <a:gd name="connsiteY3" fmla="*/ 717198 h 1714655"/>
                <a:gd name="connsiteX4" fmla="*/ 1542555 w 1621985"/>
                <a:gd name="connsiteY4" fmla="*/ 1553422 h 1714655"/>
                <a:gd name="connsiteX5" fmla="*/ 1458378 w 1621985"/>
                <a:gd name="connsiteY5" fmla="*/ 1712698 h 1714655"/>
                <a:gd name="connsiteX6" fmla="*/ 436410 w 1621985"/>
                <a:gd name="connsiteY6" fmla="*/ 1258644 h 1714655"/>
                <a:gd name="connsiteX0" fmla="*/ 387831 w 1591094"/>
                <a:gd name="connsiteY0" fmla="*/ 1349166 h 1727992"/>
                <a:gd name="connsiteX1" fmla="*/ 4762 w 1591094"/>
                <a:gd name="connsiteY1" fmla="*/ 787263 h 1727992"/>
                <a:gd name="connsiteX2" fmla="*/ 195990 w 1591094"/>
                <a:gd name="connsiteY2" fmla="*/ 214 h 1727992"/>
                <a:gd name="connsiteX3" fmla="*/ 525877 w 1591094"/>
                <a:gd name="connsiteY3" fmla="*/ 717198 h 1727992"/>
                <a:gd name="connsiteX4" fmla="*/ 1540533 w 1591094"/>
                <a:gd name="connsiteY4" fmla="*/ 1553422 h 1727992"/>
                <a:gd name="connsiteX5" fmla="*/ 1456356 w 1591094"/>
                <a:gd name="connsiteY5" fmla="*/ 1712698 h 1727992"/>
                <a:gd name="connsiteX6" fmla="*/ 387831 w 1591094"/>
                <a:gd name="connsiteY6" fmla="*/ 1349166 h 17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094" h="1727992">
                  <a:moveTo>
                    <a:pt x="387831" y="1349166"/>
                  </a:moveTo>
                  <a:cubicBezTo>
                    <a:pt x="145899" y="1194927"/>
                    <a:pt x="36736" y="1012088"/>
                    <a:pt x="4762" y="787263"/>
                  </a:cubicBezTo>
                  <a:cubicBezTo>
                    <a:pt x="-27212" y="562438"/>
                    <a:pt x="109138" y="11892"/>
                    <a:pt x="195990" y="214"/>
                  </a:cubicBezTo>
                  <a:cubicBezTo>
                    <a:pt x="282843" y="-11464"/>
                    <a:pt x="301787" y="458330"/>
                    <a:pt x="525877" y="717198"/>
                  </a:cubicBezTo>
                  <a:cubicBezTo>
                    <a:pt x="749967" y="976066"/>
                    <a:pt x="1343676" y="948657"/>
                    <a:pt x="1540533" y="1553422"/>
                  </a:cubicBezTo>
                  <a:cubicBezTo>
                    <a:pt x="1594530" y="1736066"/>
                    <a:pt x="1648473" y="1746741"/>
                    <a:pt x="1456356" y="1712698"/>
                  </a:cubicBezTo>
                  <a:cubicBezTo>
                    <a:pt x="1264239" y="1678655"/>
                    <a:pt x="629763" y="1503405"/>
                    <a:pt x="387831" y="1349166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74D9C777-048D-4AA7-AFDF-5D824AE6B037}"/>
                </a:ext>
              </a:extLst>
            </p:cNvPr>
            <p:cNvSpPr/>
            <p:nvPr userDrawn="1"/>
          </p:nvSpPr>
          <p:spPr>
            <a:xfrm rot="2019848">
              <a:off x="2586464" y="939027"/>
              <a:ext cx="157592" cy="239303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  <a:gd name="connsiteX0" fmla="*/ 441017 w 1831712"/>
                <a:gd name="connsiteY0" fmla="*/ 1260600 h 1417086"/>
                <a:gd name="connsiteX1" fmla="*/ 11391 w 1831712"/>
                <a:gd name="connsiteY1" fmla="*/ 789219 h 1417086"/>
                <a:gd name="connsiteX2" fmla="*/ 202619 w 1831712"/>
                <a:gd name="connsiteY2" fmla="*/ 2170 h 1417086"/>
                <a:gd name="connsiteX3" fmla="*/ 1011169 w 1831712"/>
                <a:gd name="connsiteY3" fmla="*/ 573611 h 1417086"/>
                <a:gd name="connsiteX4" fmla="*/ 1831712 w 1831712"/>
                <a:gd name="connsiteY4" fmla="*/ 1126360 h 1417086"/>
                <a:gd name="connsiteX5" fmla="*/ 1197288 w 1831712"/>
                <a:gd name="connsiteY5" fmla="*/ 1412945 h 1417086"/>
                <a:gd name="connsiteX6" fmla="*/ 441017 w 1831712"/>
                <a:gd name="connsiteY6" fmla="*/ 1260600 h 1417086"/>
                <a:gd name="connsiteX0" fmla="*/ 441017 w 1831712"/>
                <a:gd name="connsiteY0" fmla="*/ 1260598 h 1651129"/>
                <a:gd name="connsiteX1" fmla="*/ 11391 w 1831712"/>
                <a:gd name="connsiteY1" fmla="*/ 789217 h 1651129"/>
                <a:gd name="connsiteX2" fmla="*/ 202619 w 1831712"/>
                <a:gd name="connsiteY2" fmla="*/ 2168 h 1651129"/>
                <a:gd name="connsiteX3" fmla="*/ 1011169 w 1831712"/>
                <a:gd name="connsiteY3" fmla="*/ 573609 h 1651129"/>
                <a:gd name="connsiteX4" fmla="*/ 1831712 w 1831712"/>
                <a:gd name="connsiteY4" fmla="*/ 1126358 h 1651129"/>
                <a:gd name="connsiteX5" fmla="*/ 1602216 w 1831712"/>
                <a:gd name="connsiteY5" fmla="*/ 1649813 h 1651129"/>
                <a:gd name="connsiteX6" fmla="*/ 441017 w 1831712"/>
                <a:gd name="connsiteY6" fmla="*/ 1260598 h 1651129"/>
                <a:gd name="connsiteX0" fmla="*/ 441017 w 1615342"/>
                <a:gd name="connsiteY0" fmla="*/ 1260903 h 1662379"/>
                <a:gd name="connsiteX1" fmla="*/ 11391 w 1615342"/>
                <a:gd name="connsiteY1" fmla="*/ 789522 h 1662379"/>
                <a:gd name="connsiteX2" fmla="*/ 202619 w 1615342"/>
                <a:gd name="connsiteY2" fmla="*/ 2473 h 1662379"/>
                <a:gd name="connsiteX3" fmla="*/ 1011169 w 1615342"/>
                <a:gd name="connsiteY3" fmla="*/ 573914 h 1662379"/>
                <a:gd name="connsiteX4" fmla="*/ 1159735 w 1615342"/>
                <a:gd name="connsiteY4" fmla="*/ 1465361 h 1662379"/>
                <a:gd name="connsiteX5" fmla="*/ 1602216 w 1615342"/>
                <a:gd name="connsiteY5" fmla="*/ 1650118 h 1662379"/>
                <a:gd name="connsiteX6" fmla="*/ 441017 w 1615342"/>
                <a:gd name="connsiteY6" fmla="*/ 1260903 h 1662379"/>
                <a:gd name="connsiteX0" fmla="*/ 436410 w 1610735"/>
                <a:gd name="connsiteY0" fmla="*/ 1258637 h 1660111"/>
                <a:gd name="connsiteX1" fmla="*/ 6784 w 1610735"/>
                <a:gd name="connsiteY1" fmla="*/ 787256 h 1660111"/>
                <a:gd name="connsiteX2" fmla="*/ 198012 w 1610735"/>
                <a:gd name="connsiteY2" fmla="*/ 207 h 1660111"/>
                <a:gd name="connsiteX3" fmla="*/ 527899 w 1610735"/>
                <a:gd name="connsiteY3" fmla="*/ 717191 h 1660111"/>
                <a:gd name="connsiteX4" fmla="*/ 1155128 w 1610735"/>
                <a:gd name="connsiteY4" fmla="*/ 1463095 h 1660111"/>
                <a:gd name="connsiteX5" fmla="*/ 1597609 w 1610735"/>
                <a:gd name="connsiteY5" fmla="*/ 1647852 h 1660111"/>
                <a:gd name="connsiteX6" fmla="*/ 436410 w 1610735"/>
                <a:gd name="connsiteY6" fmla="*/ 1258637 h 1660111"/>
                <a:gd name="connsiteX0" fmla="*/ 436410 w 1619432"/>
                <a:gd name="connsiteY0" fmla="*/ 1258633 h 1652479"/>
                <a:gd name="connsiteX1" fmla="*/ 6784 w 1619432"/>
                <a:gd name="connsiteY1" fmla="*/ 787252 h 1652479"/>
                <a:gd name="connsiteX2" fmla="*/ 198012 w 1619432"/>
                <a:gd name="connsiteY2" fmla="*/ 203 h 1652479"/>
                <a:gd name="connsiteX3" fmla="*/ 527899 w 1619432"/>
                <a:gd name="connsiteY3" fmla="*/ 717187 h 1652479"/>
                <a:gd name="connsiteX4" fmla="*/ 1300657 w 1619432"/>
                <a:gd name="connsiteY4" fmla="*/ 1408217 h 1652479"/>
                <a:gd name="connsiteX5" fmla="*/ 1597609 w 1619432"/>
                <a:gd name="connsiteY5" fmla="*/ 1647848 h 1652479"/>
                <a:gd name="connsiteX6" fmla="*/ 436410 w 1619432"/>
                <a:gd name="connsiteY6" fmla="*/ 1258633 h 1652479"/>
                <a:gd name="connsiteX0" fmla="*/ 436410 w 1300658"/>
                <a:gd name="connsiteY0" fmla="*/ 1258633 h 1624403"/>
                <a:gd name="connsiteX1" fmla="*/ 6784 w 1300658"/>
                <a:gd name="connsiteY1" fmla="*/ 787252 h 1624403"/>
                <a:gd name="connsiteX2" fmla="*/ 198012 w 1300658"/>
                <a:gd name="connsiteY2" fmla="*/ 203 h 1624403"/>
                <a:gd name="connsiteX3" fmla="*/ 527899 w 1300658"/>
                <a:gd name="connsiteY3" fmla="*/ 717187 h 1624403"/>
                <a:gd name="connsiteX4" fmla="*/ 1300657 w 1300658"/>
                <a:gd name="connsiteY4" fmla="*/ 1408217 h 1624403"/>
                <a:gd name="connsiteX5" fmla="*/ 1218450 w 1300658"/>
                <a:gd name="connsiteY5" fmla="*/ 1618141 h 1624403"/>
                <a:gd name="connsiteX6" fmla="*/ 436410 w 1300658"/>
                <a:gd name="connsiteY6" fmla="*/ 1258633 h 1624403"/>
                <a:gd name="connsiteX0" fmla="*/ 436410 w 1583481"/>
                <a:gd name="connsiteY0" fmla="*/ 1258633 h 1757690"/>
                <a:gd name="connsiteX1" fmla="*/ 6784 w 1583481"/>
                <a:gd name="connsiteY1" fmla="*/ 787252 h 1757690"/>
                <a:gd name="connsiteX2" fmla="*/ 198012 w 1583481"/>
                <a:gd name="connsiteY2" fmla="*/ 203 h 1757690"/>
                <a:gd name="connsiteX3" fmla="*/ 527899 w 1583481"/>
                <a:gd name="connsiteY3" fmla="*/ 717187 h 1757690"/>
                <a:gd name="connsiteX4" fmla="*/ 1300657 w 1583481"/>
                <a:gd name="connsiteY4" fmla="*/ 1408217 h 1757690"/>
                <a:gd name="connsiteX5" fmla="*/ 1560445 w 1583481"/>
                <a:gd name="connsiteY5" fmla="*/ 1755400 h 1757690"/>
                <a:gd name="connsiteX6" fmla="*/ 436410 w 1583481"/>
                <a:gd name="connsiteY6" fmla="*/ 1258633 h 1757690"/>
                <a:gd name="connsiteX0" fmla="*/ 436410 w 1611919"/>
                <a:gd name="connsiteY0" fmla="*/ 1258642 h 1771562"/>
                <a:gd name="connsiteX1" fmla="*/ 6784 w 1611919"/>
                <a:gd name="connsiteY1" fmla="*/ 787261 h 1771562"/>
                <a:gd name="connsiteX2" fmla="*/ 198012 w 1611919"/>
                <a:gd name="connsiteY2" fmla="*/ 212 h 1771562"/>
                <a:gd name="connsiteX3" fmla="*/ 527899 w 1611919"/>
                <a:gd name="connsiteY3" fmla="*/ 717196 h 1771562"/>
                <a:gd name="connsiteX4" fmla="*/ 1542555 w 1611919"/>
                <a:gd name="connsiteY4" fmla="*/ 1553419 h 1771562"/>
                <a:gd name="connsiteX5" fmla="*/ 1560445 w 1611919"/>
                <a:gd name="connsiteY5" fmla="*/ 1755409 h 1771562"/>
                <a:gd name="connsiteX6" fmla="*/ 436410 w 1611919"/>
                <a:gd name="connsiteY6" fmla="*/ 1258642 h 1771562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664402"/>
                <a:gd name="connsiteY0" fmla="*/ 1258644 h 1748475"/>
                <a:gd name="connsiteX1" fmla="*/ 6784 w 1664402"/>
                <a:gd name="connsiteY1" fmla="*/ 787263 h 1748475"/>
                <a:gd name="connsiteX2" fmla="*/ 198012 w 1664402"/>
                <a:gd name="connsiteY2" fmla="*/ 214 h 1748475"/>
                <a:gd name="connsiteX3" fmla="*/ 527899 w 1664402"/>
                <a:gd name="connsiteY3" fmla="*/ 717198 h 1748475"/>
                <a:gd name="connsiteX4" fmla="*/ 1542555 w 1664402"/>
                <a:gd name="connsiteY4" fmla="*/ 1553421 h 1748475"/>
                <a:gd name="connsiteX5" fmla="*/ 1618461 w 1664402"/>
                <a:gd name="connsiteY5" fmla="*/ 1728397 h 1748475"/>
                <a:gd name="connsiteX6" fmla="*/ 436410 w 1664402"/>
                <a:gd name="connsiteY6" fmla="*/ 1258644 h 1748475"/>
                <a:gd name="connsiteX0" fmla="*/ 436410 w 1542556"/>
                <a:gd name="connsiteY0" fmla="*/ 1258644 h 1696284"/>
                <a:gd name="connsiteX1" fmla="*/ 6784 w 1542556"/>
                <a:gd name="connsiteY1" fmla="*/ 787263 h 1696284"/>
                <a:gd name="connsiteX2" fmla="*/ 198012 w 1542556"/>
                <a:gd name="connsiteY2" fmla="*/ 214 h 1696284"/>
                <a:gd name="connsiteX3" fmla="*/ 527899 w 1542556"/>
                <a:gd name="connsiteY3" fmla="*/ 717198 h 1696284"/>
                <a:gd name="connsiteX4" fmla="*/ 1542555 w 1542556"/>
                <a:gd name="connsiteY4" fmla="*/ 1553421 h 1696284"/>
                <a:gd name="connsiteX5" fmla="*/ 1468012 w 1542556"/>
                <a:gd name="connsiteY5" fmla="*/ 1656646 h 1696284"/>
                <a:gd name="connsiteX6" fmla="*/ 436410 w 1542556"/>
                <a:gd name="connsiteY6" fmla="*/ 1258644 h 1696284"/>
                <a:gd name="connsiteX0" fmla="*/ 436410 w 1542556"/>
                <a:gd name="connsiteY0" fmla="*/ 1258644 h 1735763"/>
                <a:gd name="connsiteX1" fmla="*/ 6784 w 1542556"/>
                <a:gd name="connsiteY1" fmla="*/ 787263 h 1735763"/>
                <a:gd name="connsiteX2" fmla="*/ 198012 w 1542556"/>
                <a:gd name="connsiteY2" fmla="*/ 214 h 1735763"/>
                <a:gd name="connsiteX3" fmla="*/ 527899 w 1542556"/>
                <a:gd name="connsiteY3" fmla="*/ 717198 h 1735763"/>
                <a:gd name="connsiteX4" fmla="*/ 1542555 w 1542556"/>
                <a:gd name="connsiteY4" fmla="*/ 1553421 h 1735763"/>
                <a:gd name="connsiteX5" fmla="*/ 1458378 w 1542556"/>
                <a:gd name="connsiteY5" fmla="*/ 1712698 h 1735763"/>
                <a:gd name="connsiteX6" fmla="*/ 436410 w 1542556"/>
                <a:gd name="connsiteY6" fmla="*/ 1258644 h 1735763"/>
                <a:gd name="connsiteX0" fmla="*/ 436410 w 1542556"/>
                <a:gd name="connsiteY0" fmla="*/ 1258644 h 1735765"/>
                <a:gd name="connsiteX1" fmla="*/ 6784 w 1542556"/>
                <a:gd name="connsiteY1" fmla="*/ 787263 h 1735765"/>
                <a:gd name="connsiteX2" fmla="*/ 198012 w 1542556"/>
                <a:gd name="connsiteY2" fmla="*/ 214 h 1735765"/>
                <a:gd name="connsiteX3" fmla="*/ 527899 w 1542556"/>
                <a:gd name="connsiteY3" fmla="*/ 717198 h 1735765"/>
                <a:gd name="connsiteX4" fmla="*/ 1542555 w 1542556"/>
                <a:gd name="connsiteY4" fmla="*/ 1553422 h 1735765"/>
                <a:gd name="connsiteX5" fmla="*/ 1458378 w 1542556"/>
                <a:gd name="connsiteY5" fmla="*/ 1712698 h 1735765"/>
                <a:gd name="connsiteX6" fmla="*/ 436410 w 1542556"/>
                <a:gd name="connsiteY6" fmla="*/ 1258644 h 1735765"/>
                <a:gd name="connsiteX0" fmla="*/ 436410 w 1590432"/>
                <a:gd name="connsiteY0" fmla="*/ 1258644 h 1734557"/>
                <a:gd name="connsiteX1" fmla="*/ 6784 w 1590432"/>
                <a:gd name="connsiteY1" fmla="*/ 787263 h 1734557"/>
                <a:gd name="connsiteX2" fmla="*/ 198012 w 1590432"/>
                <a:gd name="connsiteY2" fmla="*/ 214 h 1734557"/>
                <a:gd name="connsiteX3" fmla="*/ 527899 w 1590432"/>
                <a:gd name="connsiteY3" fmla="*/ 717198 h 1734557"/>
                <a:gd name="connsiteX4" fmla="*/ 1542555 w 1590432"/>
                <a:gd name="connsiteY4" fmla="*/ 1553422 h 1734557"/>
                <a:gd name="connsiteX5" fmla="*/ 1458378 w 1590432"/>
                <a:gd name="connsiteY5" fmla="*/ 1712698 h 1734557"/>
                <a:gd name="connsiteX6" fmla="*/ 436410 w 1590432"/>
                <a:gd name="connsiteY6" fmla="*/ 1258644 h 1734557"/>
                <a:gd name="connsiteX0" fmla="*/ 436410 w 1478844"/>
                <a:gd name="connsiteY0" fmla="*/ 1258604 h 1719750"/>
                <a:gd name="connsiteX1" fmla="*/ 6784 w 1478844"/>
                <a:gd name="connsiteY1" fmla="*/ 787223 h 1719750"/>
                <a:gd name="connsiteX2" fmla="*/ 198012 w 1478844"/>
                <a:gd name="connsiteY2" fmla="*/ 174 h 1719750"/>
                <a:gd name="connsiteX3" fmla="*/ 527899 w 1478844"/>
                <a:gd name="connsiteY3" fmla="*/ 717158 h 1719750"/>
                <a:gd name="connsiteX4" fmla="*/ 1120898 w 1478844"/>
                <a:gd name="connsiteY4" fmla="*/ 885980 h 1719750"/>
                <a:gd name="connsiteX5" fmla="*/ 1458378 w 1478844"/>
                <a:gd name="connsiteY5" fmla="*/ 1712658 h 1719750"/>
                <a:gd name="connsiteX6" fmla="*/ 436410 w 1478844"/>
                <a:gd name="connsiteY6" fmla="*/ 1258604 h 1719750"/>
                <a:gd name="connsiteX0" fmla="*/ 436410 w 1129140"/>
                <a:gd name="connsiteY0" fmla="*/ 1258604 h 1288961"/>
                <a:gd name="connsiteX1" fmla="*/ 6784 w 1129140"/>
                <a:gd name="connsiteY1" fmla="*/ 787223 h 1288961"/>
                <a:gd name="connsiteX2" fmla="*/ 198012 w 1129140"/>
                <a:gd name="connsiteY2" fmla="*/ 174 h 1288961"/>
                <a:gd name="connsiteX3" fmla="*/ 527899 w 1129140"/>
                <a:gd name="connsiteY3" fmla="*/ 717158 h 1288961"/>
                <a:gd name="connsiteX4" fmla="*/ 1120898 w 1129140"/>
                <a:gd name="connsiteY4" fmla="*/ 885980 h 1288961"/>
                <a:gd name="connsiteX5" fmla="*/ 836133 w 1129140"/>
                <a:gd name="connsiteY5" fmla="*/ 1203124 h 1288961"/>
                <a:gd name="connsiteX6" fmla="*/ 436410 w 1129140"/>
                <a:gd name="connsiteY6" fmla="*/ 1258604 h 1288961"/>
                <a:gd name="connsiteX0" fmla="*/ 638345 w 1138286"/>
                <a:gd name="connsiteY0" fmla="*/ 1182119 h 1237510"/>
                <a:gd name="connsiteX1" fmla="*/ 16778 w 1138286"/>
                <a:gd name="connsiteY1" fmla="*/ 787223 h 1237510"/>
                <a:gd name="connsiteX2" fmla="*/ 208006 w 1138286"/>
                <a:gd name="connsiteY2" fmla="*/ 174 h 1237510"/>
                <a:gd name="connsiteX3" fmla="*/ 537893 w 1138286"/>
                <a:gd name="connsiteY3" fmla="*/ 717158 h 1237510"/>
                <a:gd name="connsiteX4" fmla="*/ 1130892 w 1138286"/>
                <a:gd name="connsiteY4" fmla="*/ 885980 h 1237510"/>
                <a:gd name="connsiteX5" fmla="*/ 846127 w 1138286"/>
                <a:gd name="connsiteY5" fmla="*/ 1203124 h 1237510"/>
                <a:gd name="connsiteX6" fmla="*/ 638345 w 1138286"/>
                <a:gd name="connsiteY6" fmla="*/ 1182119 h 1237510"/>
                <a:gd name="connsiteX0" fmla="*/ 640050 w 1139991"/>
                <a:gd name="connsiteY0" fmla="*/ 1182201 h 1237592"/>
                <a:gd name="connsiteX1" fmla="*/ 18483 w 1139991"/>
                <a:gd name="connsiteY1" fmla="*/ 787305 h 1237592"/>
                <a:gd name="connsiteX2" fmla="*/ 209711 w 1139991"/>
                <a:gd name="connsiteY2" fmla="*/ 256 h 1237592"/>
                <a:gd name="connsiteX3" fmla="*/ 680800 w 1139991"/>
                <a:gd name="connsiteY3" fmla="*/ 703057 h 1237592"/>
                <a:gd name="connsiteX4" fmla="*/ 1132597 w 1139991"/>
                <a:gd name="connsiteY4" fmla="*/ 886062 h 1237592"/>
                <a:gd name="connsiteX5" fmla="*/ 847832 w 1139991"/>
                <a:gd name="connsiteY5" fmla="*/ 1203206 h 1237592"/>
                <a:gd name="connsiteX6" fmla="*/ 640050 w 1139991"/>
                <a:gd name="connsiteY6" fmla="*/ 1182201 h 1237592"/>
                <a:gd name="connsiteX0" fmla="*/ 622030 w 1121971"/>
                <a:gd name="connsiteY0" fmla="*/ 624397 h 679788"/>
                <a:gd name="connsiteX1" fmla="*/ 463 w 1121971"/>
                <a:gd name="connsiteY1" fmla="*/ 229501 h 679788"/>
                <a:gd name="connsiteX2" fmla="*/ 523091 w 1121971"/>
                <a:gd name="connsiteY2" fmla="*/ 371047 h 679788"/>
                <a:gd name="connsiteX3" fmla="*/ 662780 w 1121971"/>
                <a:gd name="connsiteY3" fmla="*/ 145253 h 679788"/>
                <a:gd name="connsiteX4" fmla="*/ 1114577 w 1121971"/>
                <a:gd name="connsiteY4" fmla="*/ 328258 h 679788"/>
                <a:gd name="connsiteX5" fmla="*/ 829812 w 1121971"/>
                <a:gd name="connsiteY5" fmla="*/ 645402 h 679788"/>
                <a:gd name="connsiteX6" fmla="*/ 622030 w 1121971"/>
                <a:gd name="connsiteY6" fmla="*/ 624397 h 679788"/>
                <a:gd name="connsiteX0" fmla="*/ 621637 w 1121578"/>
                <a:gd name="connsiteY0" fmla="*/ 624395 h 679786"/>
                <a:gd name="connsiteX1" fmla="*/ 70 w 1121578"/>
                <a:gd name="connsiteY1" fmla="*/ 229499 h 679786"/>
                <a:gd name="connsiteX2" fmla="*/ 662387 w 1121578"/>
                <a:gd name="connsiteY2" fmla="*/ 145251 h 679786"/>
                <a:gd name="connsiteX3" fmla="*/ 1114184 w 1121578"/>
                <a:gd name="connsiteY3" fmla="*/ 328256 h 679786"/>
                <a:gd name="connsiteX4" fmla="*/ 829419 w 1121578"/>
                <a:gd name="connsiteY4" fmla="*/ 645400 h 679786"/>
                <a:gd name="connsiteX5" fmla="*/ 621637 w 1121578"/>
                <a:gd name="connsiteY5" fmla="*/ 624395 h 679786"/>
                <a:gd name="connsiteX0" fmla="*/ 21504 w 521445"/>
                <a:gd name="connsiteY0" fmla="*/ 624395 h 679786"/>
                <a:gd name="connsiteX1" fmla="*/ 62254 w 521445"/>
                <a:gd name="connsiteY1" fmla="*/ 145251 h 679786"/>
                <a:gd name="connsiteX2" fmla="*/ 514051 w 521445"/>
                <a:gd name="connsiteY2" fmla="*/ 328256 h 679786"/>
                <a:gd name="connsiteX3" fmla="*/ 229286 w 521445"/>
                <a:gd name="connsiteY3" fmla="*/ 645400 h 679786"/>
                <a:gd name="connsiteX4" fmla="*/ 21504 w 521445"/>
                <a:gd name="connsiteY4" fmla="*/ 624395 h 67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445" h="679786">
                  <a:moveTo>
                    <a:pt x="21504" y="624395"/>
                  </a:moveTo>
                  <a:cubicBezTo>
                    <a:pt x="-6335" y="541037"/>
                    <a:pt x="-19837" y="194608"/>
                    <a:pt x="62254" y="145251"/>
                  </a:cubicBezTo>
                  <a:cubicBezTo>
                    <a:pt x="160835" y="138120"/>
                    <a:pt x="317194" y="-276509"/>
                    <a:pt x="514051" y="328256"/>
                  </a:cubicBezTo>
                  <a:cubicBezTo>
                    <a:pt x="568048" y="510900"/>
                    <a:pt x="311377" y="596044"/>
                    <a:pt x="229286" y="645400"/>
                  </a:cubicBezTo>
                  <a:cubicBezTo>
                    <a:pt x="147195" y="694757"/>
                    <a:pt x="159729" y="693712"/>
                    <a:pt x="21504" y="624395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C9862D2-508F-4BC6-9BFB-2BE62D22AC2C}"/>
                </a:ext>
              </a:extLst>
            </p:cNvPr>
            <p:cNvSpPr/>
            <p:nvPr userDrawn="1"/>
          </p:nvSpPr>
          <p:spPr>
            <a:xfrm rot="3416574">
              <a:off x="2608193" y="1001396"/>
              <a:ext cx="89378" cy="9543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38F08F6C-0649-4E02-B9E5-EFD62EC8DA7F}"/>
                </a:ext>
              </a:extLst>
            </p:cNvPr>
            <p:cNvSpPr/>
            <p:nvPr userDrawn="1"/>
          </p:nvSpPr>
          <p:spPr>
            <a:xfrm rot="2515743">
              <a:off x="843946" y="343318"/>
              <a:ext cx="1569378" cy="136295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474803 w 2481770"/>
                <a:gd name="connsiteY3" fmla="*/ 646974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  <a:gd name="connsiteX0" fmla="*/ 691646 w 2481770"/>
                <a:gd name="connsiteY0" fmla="*/ 987960 h 1186268"/>
                <a:gd name="connsiteX1" fmla="*/ 1263513 w 2481770"/>
                <a:gd name="connsiteY1" fmla="*/ 589531 h 1186268"/>
                <a:gd name="connsiteX2" fmla="*/ 2481770 w 2481770"/>
                <a:gd name="connsiteY2" fmla="*/ 14102 h 1186268"/>
                <a:gd name="connsiteX3" fmla="*/ 1474803 w 2481770"/>
                <a:gd name="connsiteY3" fmla="*/ 644692 h 1186268"/>
                <a:gd name="connsiteX4" fmla="*/ 728340 w 2481770"/>
                <a:gd name="connsiteY4" fmla="*/ 1145687 h 1186268"/>
                <a:gd name="connsiteX5" fmla="*/ 59 w 2481770"/>
                <a:gd name="connsiteY5" fmla="*/ 1093747 h 1186268"/>
                <a:gd name="connsiteX6" fmla="*/ 691646 w 2481770"/>
                <a:gd name="connsiteY6" fmla="*/ 987960 h 1186268"/>
                <a:gd name="connsiteX0" fmla="*/ 694102 w 2484226"/>
                <a:gd name="connsiteY0" fmla="*/ 987960 h 1377367"/>
                <a:gd name="connsiteX1" fmla="*/ 1265969 w 2484226"/>
                <a:gd name="connsiteY1" fmla="*/ 589531 h 1377367"/>
                <a:gd name="connsiteX2" fmla="*/ 2484226 w 2484226"/>
                <a:gd name="connsiteY2" fmla="*/ 14102 h 1377367"/>
                <a:gd name="connsiteX3" fmla="*/ 1477259 w 2484226"/>
                <a:gd name="connsiteY3" fmla="*/ 644692 h 1377367"/>
                <a:gd name="connsiteX4" fmla="*/ 953166 w 2484226"/>
                <a:gd name="connsiteY4" fmla="*/ 1355329 h 1377367"/>
                <a:gd name="connsiteX5" fmla="*/ 2515 w 2484226"/>
                <a:gd name="connsiteY5" fmla="*/ 1093747 h 1377367"/>
                <a:gd name="connsiteX6" fmla="*/ 694102 w 2484226"/>
                <a:gd name="connsiteY6" fmla="*/ 987960 h 1377367"/>
                <a:gd name="connsiteX0" fmla="*/ 834342 w 2482144"/>
                <a:gd name="connsiteY0" fmla="*/ 1230815 h 1376342"/>
                <a:gd name="connsiteX1" fmla="*/ 1263887 w 2482144"/>
                <a:gd name="connsiteY1" fmla="*/ 590503 h 1376342"/>
                <a:gd name="connsiteX2" fmla="*/ 2482144 w 2482144"/>
                <a:gd name="connsiteY2" fmla="*/ 15074 h 1376342"/>
                <a:gd name="connsiteX3" fmla="*/ 1475177 w 2482144"/>
                <a:gd name="connsiteY3" fmla="*/ 645664 h 1376342"/>
                <a:gd name="connsiteX4" fmla="*/ 951084 w 2482144"/>
                <a:gd name="connsiteY4" fmla="*/ 1356301 h 1376342"/>
                <a:gd name="connsiteX5" fmla="*/ 433 w 2482144"/>
                <a:gd name="connsiteY5" fmla="*/ 1094719 h 1376342"/>
                <a:gd name="connsiteX6" fmla="*/ 834342 w 2482144"/>
                <a:gd name="connsiteY6" fmla="*/ 1230815 h 1376342"/>
                <a:gd name="connsiteX0" fmla="*/ 781706 w 2482681"/>
                <a:gd name="connsiteY0" fmla="*/ 1074788 h 1376944"/>
                <a:gd name="connsiteX1" fmla="*/ 1264424 w 2482681"/>
                <a:gd name="connsiteY1" fmla="*/ 589863 h 1376944"/>
                <a:gd name="connsiteX2" fmla="*/ 2482681 w 2482681"/>
                <a:gd name="connsiteY2" fmla="*/ 14434 h 1376944"/>
                <a:gd name="connsiteX3" fmla="*/ 1475714 w 2482681"/>
                <a:gd name="connsiteY3" fmla="*/ 645024 h 1376944"/>
                <a:gd name="connsiteX4" fmla="*/ 951621 w 2482681"/>
                <a:gd name="connsiteY4" fmla="*/ 1355661 h 1376944"/>
                <a:gd name="connsiteX5" fmla="*/ 970 w 2482681"/>
                <a:gd name="connsiteY5" fmla="*/ 1094079 h 1376944"/>
                <a:gd name="connsiteX6" fmla="*/ 781706 w 2482681"/>
                <a:gd name="connsiteY6" fmla="*/ 1074788 h 1376944"/>
                <a:gd name="connsiteX0" fmla="*/ 733225 w 2434200"/>
                <a:gd name="connsiteY0" fmla="*/ 1074788 h 1732070"/>
                <a:gd name="connsiteX1" fmla="*/ 1215943 w 2434200"/>
                <a:gd name="connsiteY1" fmla="*/ 589863 h 1732070"/>
                <a:gd name="connsiteX2" fmla="*/ 2434200 w 2434200"/>
                <a:gd name="connsiteY2" fmla="*/ 14434 h 1732070"/>
                <a:gd name="connsiteX3" fmla="*/ 1427233 w 2434200"/>
                <a:gd name="connsiteY3" fmla="*/ 645024 h 1732070"/>
                <a:gd name="connsiteX4" fmla="*/ 903140 w 2434200"/>
                <a:gd name="connsiteY4" fmla="*/ 1355661 h 1732070"/>
                <a:gd name="connsiteX5" fmla="*/ 1040 w 2434200"/>
                <a:gd name="connsiteY5" fmla="*/ 1727330 h 1732070"/>
                <a:gd name="connsiteX6" fmla="*/ 733225 w 2434200"/>
                <a:gd name="connsiteY6" fmla="*/ 1074788 h 1732070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426586 w 2433553"/>
                <a:gd name="connsiteY3" fmla="*/ 645383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794370 w 2433553"/>
                <a:gd name="connsiteY0" fmla="*/ 1163596 h 1730089"/>
                <a:gd name="connsiteX1" fmla="*/ 1215296 w 2433553"/>
                <a:gd name="connsiteY1" fmla="*/ 590222 h 1730089"/>
                <a:gd name="connsiteX2" fmla="*/ 2433553 w 2433553"/>
                <a:gd name="connsiteY2" fmla="*/ 14793 h 1730089"/>
                <a:gd name="connsiteX3" fmla="*/ 1165157 w 2433553"/>
                <a:gd name="connsiteY3" fmla="*/ 823204 h 1730089"/>
                <a:gd name="connsiteX4" fmla="*/ 902493 w 2433553"/>
                <a:gd name="connsiteY4" fmla="*/ 1356020 h 1730089"/>
                <a:gd name="connsiteX5" fmla="*/ 393 w 2433553"/>
                <a:gd name="connsiteY5" fmla="*/ 1727689 h 1730089"/>
                <a:gd name="connsiteX6" fmla="*/ 794370 w 2433553"/>
                <a:gd name="connsiteY6" fmla="*/ 1163596 h 1730089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035351 w 3303747"/>
                <a:gd name="connsiteY3" fmla="*/ 823204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664564 w 3303747"/>
                <a:gd name="connsiteY0" fmla="*/ 1163596 h 2215202"/>
                <a:gd name="connsiteX1" fmla="*/ 2085490 w 3303747"/>
                <a:gd name="connsiteY1" fmla="*/ 590222 h 2215202"/>
                <a:gd name="connsiteX2" fmla="*/ 3303747 w 3303747"/>
                <a:gd name="connsiteY2" fmla="*/ 14793 h 2215202"/>
                <a:gd name="connsiteX3" fmla="*/ 2121467 w 3303747"/>
                <a:gd name="connsiteY3" fmla="*/ 870123 h 2215202"/>
                <a:gd name="connsiteX4" fmla="*/ 1772687 w 3303747"/>
                <a:gd name="connsiteY4" fmla="*/ 1356020 h 2215202"/>
                <a:gd name="connsiteX5" fmla="*/ 181 w 3303747"/>
                <a:gd name="connsiteY5" fmla="*/ 2214246 h 2215202"/>
                <a:gd name="connsiteX6" fmla="*/ 1664564 w 3303747"/>
                <a:gd name="connsiteY6" fmla="*/ 1163596 h 2215202"/>
                <a:gd name="connsiteX0" fmla="*/ 1324738 w 3307419"/>
                <a:gd name="connsiteY0" fmla="*/ 1348068 h 2215047"/>
                <a:gd name="connsiteX1" fmla="*/ 2089162 w 3307419"/>
                <a:gd name="connsiteY1" fmla="*/ 591021 h 2215047"/>
                <a:gd name="connsiteX2" fmla="*/ 3307419 w 3307419"/>
                <a:gd name="connsiteY2" fmla="*/ 15592 h 2215047"/>
                <a:gd name="connsiteX3" fmla="*/ 2125139 w 3307419"/>
                <a:gd name="connsiteY3" fmla="*/ 870922 h 2215047"/>
                <a:gd name="connsiteX4" fmla="*/ 1776359 w 3307419"/>
                <a:gd name="connsiteY4" fmla="*/ 1356819 h 2215047"/>
                <a:gd name="connsiteX5" fmla="*/ 3853 w 3307419"/>
                <a:gd name="connsiteY5" fmla="*/ 2215045 h 2215047"/>
                <a:gd name="connsiteX6" fmla="*/ 1324738 w 3307419"/>
                <a:gd name="connsiteY6" fmla="*/ 1348068 h 2215047"/>
                <a:gd name="connsiteX0" fmla="*/ 1322744 w 3305425"/>
                <a:gd name="connsiteY0" fmla="*/ 1348068 h 2215229"/>
                <a:gd name="connsiteX1" fmla="*/ 2087168 w 3305425"/>
                <a:gd name="connsiteY1" fmla="*/ 591021 h 2215229"/>
                <a:gd name="connsiteX2" fmla="*/ 3305425 w 3305425"/>
                <a:gd name="connsiteY2" fmla="*/ 15592 h 2215229"/>
                <a:gd name="connsiteX3" fmla="*/ 2123145 w 3305425"/>
                <a:gd name="connsiteY3" fmla="*/ 870922 h 2215229"/>
                <a:gd name="connsiteX4" fmla="*/ 1630500 w 3305425"/>
                <a:gd name="connsiteY4" fmla="*/ 1274225 h 2215229"/>
                <a:gd name="connsiteX5" fmla="*/ 1859 w 3305425"/>
                <a:gd name="connsiteY5" fmla="*/ 2215045 h 2215229"/>
                <a:gd name="connsiteX6" fmla="*/ 1322744 w 3305425"/>
                <a:gd name="connsiteY6" fmla="*/ 1348068 h 2215229"/>
                <a:gd name="connsiteX0" fmla="*/ 2997906 w 4980587"/>
                <a:gd name="connsiteY0" fmla="*/ 1348068 h 4359785"/>
                <a:gd name="connsiteX1" fmla="*/ 3762330 w 4980587"/>
                <a:gd name="connsiteY1" fmla="*/ 591021 h 4359785"/>
                <a:gd name="connsiteX2" fmla="*/ 4980587 w 4980587"/>
                <a:gd name="connsiteY2" fmla="*/ 15592 h 4359785"/>
                <a:gd name="connsiteX3" fmla="*/ 3798307 w 4980587"/>
                <a:gd name="connsiteY3" fmla="*/ 870922 h 4359785"/>
                <a:gd name="connsiteX4" fmla="*/ 3305662 w 4980587"/>
                <a:gd name="connsiteY4" fmla="*/ 1274225 h 4359785"/>
                <a:gd name="connsiteX5" fmla="*/ 803 w 4980587"/>
                <a:gd name="connsiteY5" fmla="*/ 4359739 h 4359785"/>
                <a:gd name="connsiteX6" fmla="*/ 2997906 w 4980587"/>
                <a:gd name="connsiteY6" fmla="*/ 1348068 h 4359785"/>
                <a:gd name="connsiteX0" fmla="*/ 1819263 w 5009640"/>
                <a:gd name="connsiteY0" fmla="*/ 2400918 h 4382113"/>
                <a:gd name="connsiteX1" fmla="*/ 3791383 w 5009640"/>
                <a:gd name="connsiteY1" fmla="*/ 597667 h 4382113"/>
                <a:gd name="connsiteX2" fmla="*/ 5009640 w 5009640"/>
                <a:gd name="connsiteY2" fmla="*/ 22238 h 4382113"/>
                <a:gd name="connsiteX3" fmla="*/ 3827360 w 5009640"/>
                <a:gd name="connsiteY3" fmla="*/ 877568 h 4382113"/>
                <a:gd name="connsiteX4" fmla="*/ 3334715 w 5009640"/>
                <a:gd name="connsiteY4" fmla="*/ 1280871 h 4382113"/>
                <a:gd name="connsiteX5" fmla="*/ 29856 w 5009640"/>
                <a:gd name="connsiteY5" fmla="*/ 4366385 h 4382113"/>
                <a:gd name="connsiteX6" fmla="*/ 1819263 w 5009640"/>
                <a:gd name="connsiteY6" fmla="*/ 2400918 h 4382113"/>
                <a:gd name="connsiteX0" fmla="*/ 1789646 w 4980023"/>
                <a:gd name="connsiteY0" fmla="*/ 2400918 h 4374711"/>
                <a:gd name="connsiteX1" fmla="*/ 3761766 w 4980023"/>
                <a:gd name="connsiteY1" fmla="*/ 597667 h 4374711"/>
                <a:gd name="connsiteX2" fmla="*/ 4980023 w 4980023"/>
                <a:gd name="connsiteY2" fmla="*/ 22238 h 4374711"/>
                <a:gd name="connsiteX3" fmla="*/ 3797743 w 4980023"/>
                <a:gd name="connsiteY3" fmla="*/ 877568 h 4374711"/>
                <a:gd name="connsiteX4" fmla="*/ 1907160 w 4980023"/>
                <a:gd name="connsiteY4" fmla="*/ 3131214 h 4374711"/>
                <a:gd name="connsiteX5" fmla="*/ 239 w 4980023"/>
                <a:gd name="connsiteY5" fmla="*/ 4366385 h 4374711"/>
                <a:gd name="connsiteX6" fmla="*/ 1789646 w 4980023"/>
                <a:gd name="connsiteY6" fmla="*/ 2400918 h 4374711"/>
                <a:gd name="connsiteX0" fmla="*/ 1729822 w 4980353"/>
                <a:gd name="connsiteY0" fmla="*/ 2965144 h 4372880"/>
                <a:gd name="connsiteX1" fmla="*/ 3762096 w 4980353"/>
                <a:gd name="connsiteY1" fmla="*/ 603639 h 4372880"/>
                <a:gd name="connsiteX2" fmla="*/ 4980353 w 4980353"/>
                <a:gd name="connsiteY2" fmla="*/ 28210 h 4372880"/>
                <a:gd name="connsiteX3" fmla="*/ 3798073 w 4980353"/>
                <a:gd name="connsiteY3" fmla="*/ 883540 h 4372880"/>
                <a:gd name="connsiteX4" fmla="*/ 1907490 w 4980353"/>
                <a:gd name="connsiteY4" fmla="*/ 3137186 h 4372880"/>
                <a:gd name="connsiteX5" fmla="*/ 569 w 4980353"/>
                <a:gd name="connsiteY5" fmla="*/ 4372357 h 4372880"/>
                <a:gd name="connsiteX6" fmla="*/ 1729822 w 4980353"/>
                <a:gd name="connsiteY6" fmla="*/ 2965144 h 4372880"/>
                <a:gd name="connsiteX0" fmla="*/ 2145278 w 5395809"/>
                <a:gd name="connsiteY0" fmla="*/ 2965144 h 4519728"/>
                <a:gd name="connsiteX1" fmla="*/ 4177552 w 5395809"/>
                <a:gd name="connsiteY1" fmla="*/ 603639 h 4519728"/>
                <a:gd name="connsiteX2" fmla="*/ 5395809 w 5395809"/>
                <a:gd name="connsiteY2" fmla="*/ 28210 h 4519728"/>
                <a:gd name="connsiteX3" fmla="*/ 4213529 w 5395809"/>
                <a:gd name="connsiteY3" fmla="*/ 883540 h 4519728"/>
                <a:gd name="connsiteX4" fmla="*/ 2322946 w 5395809"/>
                <a:gd name="connsiteY4" fmla="*/ 3137186 h 4519728"/>
                <a:gd name="connsiteX5" fmla="*/ 437 w 5395809"/>
                <a:gd name="connsiteY5" fmla="*/ 4519263 h 4519728"/>
                <a:gd name="connsiteX6" fmla="*/ 2145278 w 5395809"/>
                <a:gd name="connsiteY6" fmla="*/ 2965144 h 451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5809" h="4519728">
                  <a:moveTo>
                    <a:pt x="2145278" y="2965144"/>
                  </a:moveTo>
                  <a:cubicBezTo>
                    <a:pt x="2841464" y="2312540"/>
                    <a:pt x="3635797" y="1093128"/>
                    <a:pt x="4177552" y="603639"/>
                  </a:cubicBezTo>
                  <a:cubicBezTo>
                    <a:pt x="4719307" y="114150"/>
                    <a:pt x="5332470" y="-77579"/>
                    <a:pt x="5395809" y="28210"/>
                  </a:cubicBezTo>
                  <a:cubicBezTo>
                    <a:pt x="5235708" y="247982"/>
                    <a:pt x="4725673" y="365377"/>
                    <a:pt x="4213529" y="883540"/>
                  </a:cubicBezTo>
                  <a:cubicBezTo>
                    <a:pt x="3701385" y="1401703"/>
                    <a:pt x="2386285" y="3031397"/>
                    <a:pt x="2322946" y="3137186"/>
                  </a:cubicBezTo>
                  <a:cubicBezTo>
                    <a:pt x="2259607" y="3242976"/>
                    <a:pt x="30048" y="4547937"/>
                    <a:pt x="437" y="4519263"/>
                  </a:cubicBezTo>
                  <a:cubicBezTo>
                    <a:pt x="-29174" y="4490589"/>
                    <a:pt x="1449092" y="3617748"/>
                    <a:pt x="2145278" y="296514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69DA660B-BD78-43A2-AE8C-BA306C6BA5AE}"/>
                </a:ext>
              </a:extLst>
            </p:cNvPr>
            <p:cNvSpPr/>
            <p:nvPr userDrawn="1"/>
          </p:nvSpPr>
          <p:spPr>
            <a:xfrm rot="15294192">
              <a:off x="2458457" y="103358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0648AD31-44BA-4BFA-9ED6-CDAAF225C4FC}"/>
                </a:ext>
              </a:extLst>
            </p:cNvPr>
            <p:cNvSpPr/>
            <p:nvPr userDrawn="1"/>
          </p:nvSpPr>
          <p:spPr>
            <a:xfrm rot="7506278">
              <a:off x="2250407" y="11419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862D2F8B-9741-4B0B-8265-F6AB9CB452E3}"/>
                </a:ext>
              </a:extLst>
            </p:cNvPr>
            <p:cNvSpPr/>
            <p:nvPr userDrawn="1"/>
          </p:nvSpPr>
          <p:spPr>
            <a:xfrm rot="4628982">
              <a:off x="2323065" y="125530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139B50E9-709E-48B2-828A-BE1BD63FB506}"/>
                </a:ext>
              </a:extLst>
            </p:cNvPr>
            <p:cNvSpPr/>
            <p:nvPr userDrawn="1"/>
          </p:nvSpPr>
          <p:spPr>
            <a:xfrm rot="183666">
              <a:off x="2505961" y="1221111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25A41C22-D226-4B85-8F6E-CD8FEB80FD30}"/>
                </a:ext>
              </a:extLst>
            </p:cNvPr>
            <p:cNvSpPr/>
            <p:nvPr userDrawn="1"/>
          </p:nvSpPr>
          <p:spPr>
            <a:xfrm rot="11202761">
              <a:off x="2306310" y="994554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BBEC4BF6-3C75-4B9C-8A5B-FF4F906022F1}"/>
                </a:ext>
              </a:extLst>
            </p:cNvPr>
            <p:cNvSpPr/>
            <p:nvPr userDrawn="1"/>
          </p:nvSpPr>
          <p:spPr>
            <a:xfrm rot="15294192">
              <a:off x="2408461" y="1204599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CAF8B656-37DC-4AE1-B16F-489C7EDCD24F}"/>
                </a:ext>
              </a:extLst>
            </p:cNvPr>
            <p:cNvSpPr/>
            <p:nvPr userDrawn="1"/>
          </p:nvSpPr>
          <p:spPr>
            <a:xfrm rot="15294192">
              <a:off x="2440815" y="122092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896D6EF4-166E-4EB5-96D3-C36AE85DC4E9}"/>
                </a:ext>
              </a:extLst>
            </p:cNvPr>
            <p:cNvSpPr/>
            <p:nvPr userDrawn="1"/>
          </p:nvSpPr>
          <p:spPr>
            <a:xfrm rot="5845207" flipH="1">
              <a:off x="2593663" y="398369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B386F930-A338-4900-B6F9-B990368048EB}"/>
                </a:ext>
              </a:extLst>
            </p:cNvPr>
            <p:cNvSpPr/>
            <p:nvPr userDrawn="1"/>
          </p:nvSpPr>
          <p:spPr>
            <a:xfrm rot="5845207" flipH="1">
              <a:off x="2574403" y="446205"/>
              <a:ext cx="504316" cy="81933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  <a:gd name="connsiteX0" fmla="*/ 733592 w 1195277"/>
                <a:gd name="connsiteY0" fmla="*/ 915186 h 1819294"/>
                <a:gd name="connsiteX1" fmla="*/ 940625 w 1195277"/>
                <a:gd name="connsiteY1" fmla="*/ 268969 h 1819294"/>
                <a:gd name="connsiteX2" fmla="*/ 1044895 w 1195277"/>
                <a:gd name="connsiteY2" fmla="*/ 29932 h 1819294"/>
                <a:gd name="connsiteX3" fmla="*/ 1194687 w 1195277"/>
                <a:gd name="connsiteY3" fmla="*/ 603424 h 1819294"/>
                <a:gd name="connsiteX4" fmla="*/ 1003469 w 1195277"/>
                <a:gd name="connsiteY4" fmla="*/ 1305917 h 1819294"/>
                <a:gd name="connsiteX5" fmla="*/ 2327 w 1195277"/>
                <a:gd name="connsiteY5" fmla="*/ 1813088 h 1819294"/>
                <a:gd name="connsiteX6" fmla="*/ 733592 w 1195277"/>
                <a:gd name="connsiteY6" fmla="*/ 915186 h 181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277" h="1819294">
                  <a:moveTo>
                    <a:pt x="733592" y="915186"/>
                  </a:moveTo>
                  <a:cubicBezTo>
                    <a:pt x="889975" y="657833"/>
                    <a:pt x="888741" y="416511"/>
                    <a:pt x="940625" y="268969"/>
                  </a:cubicBezTo>
                  <a:cubicBezTo>
                    <a:pt x="992509" y="121427"/>
                    <a:pt x="981556" y="-75857"/>
                    <a:pt x="1044895" y="29932"/>
                  </a:cubicBezTo>
                  <a:cubicBezTo>
                    <a:pt x="1147811" y="124106"/>
                    <a:pt x="1201591" y="390760"/>
                    <a:pt x="1194687" y="603424"/>
                  </a:cubicBezTo>
                  <a:cubicBezTo>
                    <a:pt x="1187783" y="816088"/>
                    <a:pt x="1097721" y="1209627"/>
                    <a:pt x="1003469" y="1305917"/>
                  </a:cubicBezTo>
                  <a:cubicBezTo>
                    <a:pt x="940130" y="1411707"/>
                    <a:pt x="47307" y="1878210"/>
                    <a:pt x="2327" y="1813088"/>
                  </a:cubicBezTo>
                  <a:cubicBezTo>
                    <a:pt x="-42653" y="1747966"/>
                    <a:pt x="577209" y="1172539"/>
                    <a:pt x="733592" y="915186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700594B5-9E56-49FC-BE46-8CF4D3A4AAA2}"/>
                </a:ext>
              </a:extLst>
            </p:cNvPr>
            <p:cNvSpPr/>
            <p:nvPr userDrawn="1"/>
          </p:nvSpPr>
          <p:spPr>
            <a:xfrm rot="15079649">
              <a:off x="1897582" y="598361"/>
              <a:ext cx="534398" cy="92056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039" h="1303405">
                  <a:moveTo>
                    <a:pt x="5009" y="655016"/>
                  </a:moveTo>
                  <a:cubicBezTo>
                    <a:pt x="40629" y="340961"/>
                    <a:pt x="225640" y="-3808"/>
                    <a:pt x="557654" y="41"/>
                  </a:cubicBezTo>
                  <a:cubicBezTo>
                    <a:pt x="643433" y="-2869"/>
                    <a:pt x="490430" y="147015"/>
                    <a:pt x="519684" y="637557"/>
                  </a:cubicBezTo>
                  <a:cubicBezTo>
                    <a:pt x="548938" y="1128099"/>
                    <a:pt x="650696" y="1146454"/>
                    <a:pt x="671039" y="1280949"/>
                  </a:cubicBezTo>
                  <a:cubicBezTo>
                    <a:pt x="546884" y="1319697"/>
                    <a:pt x="353648" y="1315403"/>
                    <a:pt x="242643" y="1211081"/>
                  </a:cubicBezTo>
                  <a:cubicBezTo>
                    <a:pt x="131638" y="1106759"/>
                    <a:pt x="-30611" y="969071"/>
                    <a:pt x="5009" y="655016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844764C4-4CC2-401D-86B8-8BFF5FC2BC9E}"/>
                </a:ext>
              </a:extLst>
            </p:cNvPr>
            <p:cNvSpPr/>
            <p:nvPr userDrawn="1"/>
          </p:nvSpPr>
          <p:spPr>
            <a:xfrm rot="15079649">
              <a:off x="1781855" y="363314"/>
              <a:ext cx="587917" cy="95251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074" h="1278372">
                  <a:moveTo>
                    <a:pt x="700" y="612338"/>
                  </a:moveTo>
                  <a:cubicBezTo>
                    <a:pt x="-11575" y="409520"/>
                    <a:pt x="139742" y="125086"/>
                    <a:pt x="280518" y="40059"/>
                  </a:cubicBezTo>
                  <a:cubicBezTo>
                    <a:pt x="421294" y="-44968"/>
                    <a:pt x="781903" y="19496"/>
                    <a:pt x="845354" y="102179"/>
                  </a:cubicBezTo>
                  <a:cubicBezTo>
                    <a:pt x="908805" y="184862"/>
                    <a:pt x="772237" y="320349"/>
                    <a:pt x="778547" y="484335"/>
                  </a:cubicBezTo>
                  <a:cubicBezTo>
                    <a:pt x="784857" y="648321"/>
                    <a:pt x="1002994" y="996679"/>
                    <a:pt x="883213" y="1086092"/>
                  </a:cubicBezTo>
                  <a:cubicBezTo>
                    <a:pt x="744580" y="1177749"/>
                    <a:pt x="501250" y="1335924"/>
                    <a:pt x="354165" y="1256965"/>
                  </a:cubicBezTo>
                  <a:cubicBezTo>
                    <a:pt x="207080" y="1178006"/>
                    <a:pt x="12975" y="815156"/>
                    <a:pt x="700" y="612338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6103778C-7AEF-4354-A09A-5AE04E87EAA2}"/>
                </a:ext>
              </a:extLst>
            </p:cNvPr>
            <p:cNvSpPr/>
            <p:nvPr userDrawn="1"/>
          </p:nvSpPr>
          <p:spPr>
            <a:xfrm rot="15079649">
              <a:off x="1976620" y="238709"/>
              <a:ext cx="389877" cy="49232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83" h="660748">
                  <a:moveTo>
                    <a:pt x="423047" y="474497"/>
                  </a:moveTo>
                  <a:cubicBezTo>
                    <a:pt x="324005" y="562914"/>
                    <a:pt x="46740" y="714442"/>
                    <a:pt x="7575" y="641485"/>
                  </a:cubicBezTo>
                  <a:cubicBezTo>
                    <a:pt x="-31590" y="568528"/>
                    <a:pt x="89013" y="125169"/>
                    <a:pt x="188055" y="36752"/>
                  </a:cubicBezTo>
                  <a:cubicBezTo>
                    <a:pt x="287097" y="-51665"/>
                    <a:pt x="562661" y="38023"/>
                    <a:pt x="601826" y="110980"/>
                  </a:cubicBezTo>
                  <a:cubicBezTo>
                    <a:pt x="640991" y="183937"/>
                    <a:pt x="522089" y="386080"/>
                    <a:pt x="423047" y="474497"/>
                  </a:cubicBez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82999805-3EFA-4EB6-8F1B-70B6AA1B8B0C}"/>
                </a:ext>
              </a:extLst>
            </p:cNvPr>
            <p:cNvSpPr/>
            <p:nvPr userDrawn="1"/>
          </p:nvSpPr>
          <p:spPr>
            <a:xfrm rot="4286886" flipH="1">
              <a:off x="1612995" y="735497"/>
              <a:ext cx="199046" cy="194475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5009 w 744188"/>
                <a:gd name="connsiteY0" fmla="*/ 726933 h 1375322"/>
                <a:gd name="connsiteX1" fmla="*/ 557654 w 744188"/>
                <a:gd name="connsiteY1" fmla="*/ 71958 h 1375322"/>
                <a:gd name="connsiteX2" fmla="*/ 739501 w 744188"/>
                <a:gd name="connsiteY2" fmla="*/ 298572 h 1375322"/>
                <a:gd name="connsiteX3" fmla="*/ 671039 w 744188"/>
                <a:gd name="connsiteY3" fmla="*/ 1352866 h 1375322"/>
                <a:gd name="connsiteX4" fmla="*/ 242643 w 744188"/>
                <a:gd name="connsiteY4" fmla="*/ 1282998 h 1375322"/>
                <a:gd name="connsiteX5" fmla="*/ 5009 w 744188"/>
                <a:gd name="connsiteY5" fmla="*/ 726933 h 1375322"/>
                <a:gd name="connsiteX0" fmla="*/ 0 w 739179"/>
                <a:gd name="connsiteY0" fmla="*/ 726933 h 1359987"/>
                <a:gd name="connsiteX1" fmla="*/ 552645 w 739179"/>
                <a:gd name="connsiteY1" fmla="*/ 71958 h 1359987"/>
                <a:gd name="connsiteX2" fmla="*/ 734492 w 739179"/>
                <a:gd name="connsiteY2" fmla="*/ 298572 h 1359987"/>
                <a:gd name="connsiteX3" fmla="*/ 666030 w 739179"/>
                <a:gd name="connsiteY3" fmla="*/ 1352866 h 1359987"/>
                <a:gd name="connsiteX4" fmla="*/ 0 w 739179"/>
                <a:gd name="connsiteY4" fmla="*/ 726933 h 1359987"/>
                <a:gd name="connsiteX0" fmla="*/ 0 w 734492"/>
                <a:gd name="connsiteY0" fmla="*/ 726933 h 729718"/>
                <a:gd name="connsiteX1" fmla="*/ 552645 w 734492"/>
                <a:gd name="connsiteY1" fmla="*/ 71958 h 729718"/>
                <a:gd name="connsiteX2" fmla="*/ 734492 w 734492"/>
                <a:gd name="connsiteY2" fmla="*/ 298572 h 729718"/>
                <a:gd name="connsiteX3" fmla="*/ 0 w 734492"/>
                <a:gd name="connsiteY3" fmla="*/ 726933 h 729718"/>
                <a:gd name="connsiteX0" fmla="*/ 0 w 552645"/>
                <a:gd name="connsiteY0" fmla="*/ 655006 h 655006"/>
                <a:gd name="connsiteX1" fmla="*/ 552645 w 552645"/>
                <a:gd name="connsiteY1" fmla="*/ 31 h 655006"/>
                <a:gd name="connsiteX2" fmla="*/ 0 w 552645"/>
                <a:gd name="connsiteY2" fmla="*/ 655006 h 655006"/>
                <a:gd name="connsiteX0" fmla="*/ 2422 w 286374"/>
                <a:gd name="connsiteY0" fmla="*/ 279508 h 279508"/>
                <a:gd name="connsiteX1" fmla="*/ 286374 w 286374"/>
                <a:gd name="connsiteY1" fmla="*/ 39 h 279508"/>
                <a:gd name="connsiteX2" fmla="*/ 2422 w 286374"/>
                <a:gd name="connsiteY2" fmla="*/ 279508 h 279508"/>
                <a:gd name="connsiteX0" fmla="*/ 0 w 283952"/>
                <a:gd name="connsiteY0" fmla="*/ 279468 h 279468"/>
                <a:gd name="connsiteX1" fmla="*/ 283952 w 283952"/>
                <a:gd name="connsiteY1" fmla="*/ -1 h 279468"/>
                <a:gd name="connsiteX2" fmla="*/ 0 w 283952"/>
                <a:gd name="connsiteY2" fmla="*/ 279468 h 279468"/>
                <a:gd name="connsiteX0" fmla="*/ 0 w 317643"/>
                <a:gd name="connsiteY0" fmla="*/ 358792 h 358792"/>
                <a:gd name="connsiteX1" fmla="*/ 283952 w 317643"/>
                <a:gd name="connsiteY1" fmla="*/ 79323 h 358792"/>
                <a:gd name="connsiteX2" fmla="*/ 0 w 317643"/>
                <a:gd name="connsiteY2" fmla="*/ 358792 h 358792"/>
                <a:gd name="connsiteX0" fmla="*/ 0 w 283952"/>
                <a:gd name="connsiteY0" fmla="*/ 358793 h 358793"/>
                <a:gd name="connsiteX1" fmla="*/ 283952 w 283952"/>
                <a:gd name="connsiteY1" fmla="*/ 79324 h 358793"/>
                <a:gd name="connsiteX2" fmla="*/ 0 w 283952"/>
                <a:gd name="connsiteY2" fmla="*/ 358793 h 358793"/>
                <a:gd name="connsiteX0" fmla="*/ 19248 w 303200"/>
                <a:gd name="connsiteY0" fmla="*/ 366257 h 405800"/>
                <a:gd name="connsiteX1" fmla="*/ 303200 w 303200"/>
                <a:gd name="connsiteY1" fmla="*/ 86788 h 405800"/>
                <a:gd name="connsiteX2" fmla="*/ 19248 w 303200"/>
                <a:gd name="connsiteY2" fmla="*/ 366257 h 405800"/>
                <a:gd name="connsiteX0" fmla="*/ 16506 w 219731"/>
                <a:gd name="connsiteY0" fmla="*/ 135027 h 180427"/>
                <a:gd name="connsiteX1" fmla="*/ 219731 w 219731"/>
                <a:gd name="connsiteY1" fmla="*/ 862 h 180427"/>
                <a:gd name="connsiteX2" fmla="*/ 16506 w 219731"/>
                <a:gd name="connsiteY2" fmla="*/ 135027 h 180427"/>
                <a:gd name="connsiteX0" fmla="*/ 15140 w 249940"/>
                <a:gd name="connsiteY0" fmla="*/ 239511 h 275351"/>
                <a:gd name="connsiteX1" fmla="*/ 249940 w 249940"/>
                <a:gd name="connsiteY1" fmla="*/ 0 h 275351"/>
                <a:gd name="connsiteX2" fmla="*/ 15140 w 249940"/>
                <a:gd name="connsiteY2" fmla="*/ 239511 h 27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940" h="275351">
                  <a:moveTo>
                    <a:pt x="15140" y="239511"/>
                  </a:moveTo>
                  <a:cubicBezTo>
                    <a:pt x="102926" y="393801"/>
                    <a:pt x="249940" y="0"/>
                    <a:pt x="249940" y="0"/>
                  </a:cubicBezTo>
                  <a:cubicBezTo>
                    <a:pt x="249940" y="0"/>
                    <a:pt x="-72646" y="85221"/>
                    <a:pt x="15140" y="239511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6819E44C-FA6A-45DA-A6C2-FFBA635EBD9F}"/>
                </a:ext>
              </a:extLst>
            </p:cNvPr>
            <p:cNvSpPr/>
            <p:nvPr userDrawn="1"/>
          </p:nvSpPr>
          <p:spPr>
            <a:xfrm rot="10646383">
              <a:off x="1585855" y="330763"/>
              <a:ext cx="491958" cy="44267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63" h="594112">
                  <a:moveTo>
                    <a:pt x="606347" y="414167"/>
                  </a:moveTo>
                  <a:cubicBezTo>
                    <a:pt x="498422" y="509558"/>
                    <a:pt x="178812" y="628984"/>
                    <a:pt x="88463" y="584538"/>
                  </a:cubicBezTo>
                  <a:cubicBezTo>
                    <a:pt x="-1886" y="540093"/>
                    <a:pt x="-43672" y="242885"/>
                    <a:pt x="64253" y="147494"/>
                  </a:cubicBezTo>
                  <a:cubicBezTo>
                    <a:pt x="172178" y="52103"/>
                    <a:pt x="645662" y="-32252"/>
                    <a:pt x="736011" y="12193"/>
                  </a:cubicBezTo>
                  <a:cubicBezTo>
                    <a:pt x="826360" y="56639"/>
                    <a:pt x="714272" y="318776"/>
                    <a:pt x="606347" y="414167"/>
                  </a:cubicBezTo>
                  <a:close/>
                </a:path>
              </a:pathLst>
            </a:custGeom>
            <a:blipFill>
              <a:blip r:embed="rId9">
                <a:duotone>
                  <a:prstClr val="black"/>
                  <a:schemeClr val="accent2">
                    <a:lumMod val="40000"/>
                    <a:lumOff val="6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BC13022A-8328-4B6C-AD2B-B0813B091756}"/>
                </a:ext>
              </a:extLst>
            </p:cNvPr>
            <p:cNvSpPr/>
            <p:nvPr userDrawn="1"/>
          </p:nvSpPr>
          <p:spPr>
            <a:xfrm rot="1154570">
              <a:off x="1617570" y="744314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5759E0CE-4E50-4F85-9507-C3202042A201}"/>
                </a:ext>
              </a:extLst>
            </p:cNvPr>
            <p:cNvSpPr/>
            <p:nvPr userDrawn="1"/>
          </p:nvSpPr>
          <p:spPr>
            <a:xfrm rot="1154570">
              <a:off x="554703" y="638353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943A0E2D-EFAF-4FE6-8FA5-D6E4E3DCACEE}"/>
                </a:ext>
              </a:extLst>
            </p:cNvPr>
            <p:cNvSpPr/>
            <p:nvPr userDrawn="1"/>
          </p:nvSpPr>
          <p:spPr>
            <a:xfrm rot="3349">
              <a:off x="1393454" y="76929"/>
              <a:ext cx="487371" cy="77911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84 w 1154946"/>
                <a:gd name="connsiteY0" fmla="*/ 819391 h 1721527"/>
                <a:gd name="connsiteX1" fmla="*/ 938717 w 1154946"/>
                <a:gd name="connsiteY1" fmla="*/ 173174 h 1721527"/>
                <a:gd name="connsiteX2" fmla="*/ 864437 w 1154946"/>
                <a:gd name="connsiteY2" fmla="*/ 43108 h 1721527"/>
                <a:gd name="connsiteX3" fmla="*/ 1154892 w 1154946"/>
                <a:gd name="connsiteY3" fmla="*/ 519310 h 1721527"/>
                <a:gd name="connsiteX4" fmla="*/ 842011 w 1154946"/>
                <a:gd name="connsiteY4" fmla="*/ 1154409 h 1721527"/>
                <a:gd name="connsiteX5" fmla="*/ 419 w 1154946"/>
                <a:gd name="connsiteY5" fmla="*/ 1717293 h 1721527"/>
                <a:gd name="connsiteX6" fmla="*/ 731684 w 1154946"/>
                <a:gd name="connsiteY6" fmla="*/ 819391 h 1721527"/>
                <a:gd name="connsiteX0" fmla="*/ 731684 w 1155117"/>
                <a:gd name="connsiteY0" fmla="*/ 827864 h 1730000"/>
                <a:gd name="connsiteX1" fmla="*/ 938717 w 1155117"/>
                <a:gd name="connsiteY1" fmla="*/ 181647 h 1730000"/>
                <a:gd name="connsiteX2" fmla="*/ 885989 w 1155117"/>
                <a:gd name="connsiteY2" fmla="*/ 41458 h 1730000"/>
                <a:gd name="connsiteX3" fmla="*/ 1154892 w 1155117"/>
                <a:gd name="connsiteY3" fmla="*/ 527783 h 1730000"/>
                <a:gd name="connsiteX4" fmla="*/ 842011 w 1155117"/>
                <a:gd name="connsiteY4" fmla="*/ 1162882 h 1730000"/>
                <a:gd name="connsiteX5" fmla="*/ 419 w 1155117"/>
                <a:gd name="connsiteY5" fmla="*/ 1725766 h 1730000"/>
                <a:gd name="connsiteX6" fmla="*/ 731684 w 1155117"/>
                <a:gd name="connsiteY6" fmla="*/ 827864 h 17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117" h="1730000">
                  <a:moveTo>
                    <a:pt x="731684" y="827864"/>
                  </a:moveTo>
                  <a:cubicBezTo>
                    <a:pt x="888067" y="570511"/>
                    <a:pt x="913000" y="312715"/>
                    <a:pt x="938717" y="181647"/>
                  </a:cubicBezTo>
                  <a:cubicBezTo>
                    <a:pt x="964435" y="50579"/>
                    <a:pt x="822650" y="-64331"/>
                    <a:pt x="885989" y="41458"/>
                  </a:cubicBezTo>
                  <a:cubicBezTo>
                    <a:pt x="988905" y="135632"/>
                    <a:pt x="1162222" y="340879"/>
                    <a:pt x="1154892" y="527783"/>
                  </a:cubicBezTo>
                  <a:cubicBezTo>
                    <a:pt x="1147562" y="714687"/>
                    <a:pt x="936263" y="1066592"/>
                    <a:pt x="842011" y="1162882"/>
                  </a:cubicBezTo>
                  <a:cubicBezTo>
                    <a:pt x="778672" y="1268672"/>
                    <a:pt x="18807" y="1781602"/>
                    <a:pt x="419" y="1725766"/>
                  </a:cubicBezTo>
                  <a:cubicBezTo>
                    <a:pt x="-17969" y="1669930"/>
                    <a:pt x="575301" y="1085217"/>
                    <a:pt x="731684" y="82786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EBB46B5F-0098-47AB-A7CA-BCB451793C6D}"/>
                </a:ext>
              </a:extLst>
            </p:cNvPr>
            <p:cNvSpPr/>
            <p:nvPr userDrawn="1"/>
          </p:nvSpPr>
          <p:spPr>
            <a:xfrm rot="3349">
              <a:off x="1367581" y="69784"/>
              <a:ext cx="435900" cy="79725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124" h="1770276">
                  <a:moveTo>
                    <a:pt x="609454" y="833719"/>
                  </a:moveTo>
                  <a:cubicBezTo>
                    <a:pt x="745228" y="570033"/>
                    <a:pt x="758062" y="319723"/>
                    <a:pt x="816487" y="187502"/>
                  </a:cubicBezTo>
                  <a:cubicBezTo>
                    <a:pt x="874912" y="55281"/>
                    <a:pt x="896667" y="-65394"/>
                    <a:pt x="960006" y="40395"/>
                  </a:cubicBezTo>
                  <a:cubicBezTo>
                    <a:pt x="1062922" y="134569"/>
                    <a:pt x="1022744" y="420337"/>
                    <a:pt x="1032662" y="533638"/>
                  </a:cubicBezTo>
                  <a:cubicBezTo>
                    <a:pt x="1042580" y="646939"/>
                    <a:pt x="890200" y="879327"/>
                    <a:pt x="826861" y="985116"/>
                  </a:cubicBezTo>
                  <a:cubicBezTo>
                    <a:pt x="763522" y="1090906"/>
                    <a:pt x="38079" y="1794848"/>
                    <a:pt x="1845" y="1769615"/>
                  </a:cubicBezTo>
                  <a:cubicBezTo>
                    <a:pt x="-34389" y="1744382"/>
                    <a:pt x="473680" y="1097405"/>
                    <a:pt x="609454" y="833719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FA65A1D1-5F5D-4370-92CF-77863041F555}"/>
                </a:ext>
              </a:extLst>
            </p:cNvPr>
            <p:cNvSpPr/>
            <p:nvPr userDrawn="1"/>
          </p:nvSpPr>
          <p:spPr>
            <a:xfrm rot="19977271">
              <a:off x="897209" y="53153"/>
              <a:ext cx="489560" cy="81105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1658 w 1155178"/>
                <a:gd name="connsiteY0" fmla="*/ 814035 h 1716171"/>
                <a:gd name="connsiteX1" fmla="*/ 706902 w 1155178"/>
                <a:gd name="connsiteY1" fmla="*/ 154855 h 1716171"/>
                <a:gd name="connsiteX2" fmla="*/ 961463 w 1155178"/>
                <a:gd name="connsiteY2" fmla="*/ 47765 h 1716171"/>
                <a:gd name="connsiteX3" fmla="*/ 1154866 w 1155178"/>
                <a:gd name="connsiteY3" fmla="*/ 513954 h 1716171"/>
                <a:gd name="connsiteX4" fmla="*/ 841985 w 1155178"/>
                <a:gd name="connsiteY4" fmla="*/ 1149053 h 1716171"/>
                <a:gd name="connsiteX5" fmla="*/ 393 w 1155178"/>
                <a:gd name="connsiteY5" fmla="*/ 1711937 h 1716171"/>
                <a:gd name="connsiteX6" fmla="*/ 731658 w 1155178"/>
                <a:gd name="connsiteY6" fmla="*/ 814035 h 1716171"/>
                <a:gd name="connsiteX0" fmla="*/ 614305 w 1156740"/>
                <a:gd name="connsiteY0" fmla="*/ 813071 h 1716162"/>
                <a:gd name="connsiteX1" fmla="*/ 708464 w 1156740"/>
                <a:gd name="connsiteY1" fmla="*/ 154824 h 1716162"/>
                <a:gd name="connsiteX2" fmla="*/ 963025 w 1156740"/>
                <a:gd name="connsiteY2" fmla="*/ 47734 h 1716162"/>
                <a:gd name="connsiteX3" fmla="*/ 1156428 w 1156740"/>
                <a:gd name="connsiteY3" fmla="*/ 513923 h 1716162"/>
                <a:gd name="connsiteX4" fmla="*/ 843547 w 1156740"/>
                <a:gd name="connsiteY4" fmla="*/ 1149022 h 1716162"/>
                <a:gd name="connsiteX5" fmla="*/ 1955 w 1156740"/>
                <a:gd name="connsiteY5" fmla="*/ 1711906 h 1716162"/>
                <a:gd name="connsiteX6" fmla="*/ 614305 w 1156740"/>
                <a:gd name="connsiteY6" fmla="*/ 813071 h 1716162"/>
                <a:gd name="connsiteX0" fmla="*/ 614305 w 1159314"/>
                <a:gd name="connsiteY0" fmla="*/ 856821 h 1759912"/>
                <a:gd name="connsiteX1" fmla="*/ 708464 w 1159314"/>
                <a:gd name="connsiteY1" fmla="*/ 198574 h 1759912"/>
                <a:gd name="connsiteX2" fmla="*/ 648344 w 1159314"/>
                <a:gd name="connsiteY2" fmla="*/ 38874 h 1759912"/>
                <a:gd name="connsiteX3" fmla="*/ 1156428 w 1159314"/>
                <a:gd name="connsiteY3" fmla="*/ 557673 h 1759912"/>
                <a:gd name="connsiteX4" fmla="*/ 843547 w 1159314"/>
                <a:gd name="connsiteY4" fmla="*/ 1192772 h 1759912"/>
                <a:gd name="connsiteX5" fmla="*/ 1955 w 1159314"/>
                <a:gd name="connsiteY5" fmla="*/ 1755656 h 1759912"/>
                <a:gd name="connsiteX6" fmla="*/ 614305 w 1159314"/>
                <a:gd name="connsiteY6" fmla="*/ 856821 h 175991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58281"/>
                <a:gd name="connsiteY0" fmla="*/ 925871 h 1828962"/>
                <a:gd name="connsiteX1" fmla="*/ 708464 w 1158281"/>
                <a:gd name="connsiteY1" fmla="*/ 267624 h 1828962"/>
                <a:gd name="connsiteX2" fmla="*/ 690666 w 1158281"/>
                <a:gd name="connsiteY2" fmla="*/ 30267 h 1828962"/>
                <a:gd name="connsiteX3" fmla="*/ 1156428 w 1158281"/>
                <a:gd name="connsiteY3" fmla="*/ 626723 h 1828962"/>
                <a:gd name="connsiteX4" fmla="*/ 843547 w 1158281"/>
                <a:gd name="connsiteY4" fmla="*/ 1261822 h 1828962"/>
                <a:gd name="connsiteX5" fmla="*/ 1955 w 1158281"/>
                <a:gd name="connsiteY5" fmla="*/ 1824706 h 1828962"/>
                <a:gd name="connsiteX6" fmla="*/ 614305 w 1158281"/>
                <a:gd name="connsiteY6" fmla="*/ 925871 h 1828962"/>
                <a:gd name="connsiteX0" fmla="*/ 614305 w 1160305"/>
                <a:gd name="connsiteY0" fmla="*/ 897822 h 1800913"/>
                <a:gd name="connsiteX1" fmla="*/ 708464 w 1160305"/>
                <a:gd name="connsiteY1" fmla="*/ 239575 h 1800913"/>
                <a:gd name="connsiteX2" fmla="*/ 613237 w 1160305"/>
                <a:gd name="connsiteY2" fmla="*/ 33233 h 1800913"/>
                <a:gd name="connsiteX3" fmla="*/ 1156428 w 1160305"/>
                <a:gd name="connsiteY3" fmla="*/ 598674 h 1800913"/>
                <a:gd name="connsiteX4" fmla="*/ 843547 w 1160305"/>
                <a:gd name="connsiteY4" fmla="*/ 1233773 h 1800913"/>
                <a:gd name="connsiteX5" fmla="*/ 1955 w 1160305"/>
                <a:gd name="connsiteY5" fmla="*/ 1796657 h 1800913"/>
                <a:gd name="connsiteX6" fmla="*/ 614305 w 1160305"/>
                <a:gd name="connsiteY6" fmla="*/ 897822 h 18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0305" h="1800913">
                  <a:moveTo>
                    <a:pt x="614305" y="897822"/>
                  </a:moveTo>
                  <a:cubicBezTo>
                    <a:pt x="732056" y="638308"/>
                    <a:pt x="708642" y="383673"/>
                    <a:pt x="708464" y="239575"/>
                  </a:cubicBezTo>
                  <a:cubicBezTo>
                    <a:pt x="708286" y="95477"/>
                    <a:pt x="549898" y="-72556"/>
                    <a:pt x="613237" y="33233"/>
                  </a:cubicBezTo>
                  <a:cubicBezTo>
                    <a:pt x="764519" y="38655"/>
                    <a:pt x="1118043" y="398584"/>
                    <a:pt x="1156428" y="598674"/>
                  </a:cubicBezTo>
                  <a:cubicBezTo>
                    <a:pt x="1194813" y="798764"/>
                    <a:pt x="937799" y="1137483"/>
                    <a:pt x="843547" y="1233773"/>
                  </a:cubicBezTo>
                  <a:cubicBezTo>
                    <a:pt x="780208" y="1339563"/>
                    <a:pt x="40162" y="1852649"/>
                    <a:pt x="1955" y="1796657"/>
                  </a:cubicBezTo>
                  <a:cubicBezTo>
                    <a:pt x="-36252" y="1740665"/>
                    <a:pt x="496554" y="1157336"/>
                    <a:pt x="614305" y="897822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A097FD9A-5C3A-4DA2-89A1-0D31327F5650}"/>
                </a:ext>
              </a:extLst>
            </p:cNvPr>
            <p:cNvSpPr/>
            <p:nvPr userDrawn="1"/>
          </p:nvSpPr>
          <p:spPr>
            <a:xfrm rot="19977271">
              <a:off x="860652" y="98235"/>
              <a:ext cx="384660" cy="82441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103554 w 1132402"/>
                <a:gd name="connsiteY0" fmla="*/ 680475 h 1768437"/>
                <a:gd name="connsiteX1" fmla="*/ 915765 w 1132402"/>
                <a:gd name="connsiteY1" fmla="*/ 183854 h 1768437"/>
                <a:gd name="connsiteX2" fmla="*/ 1059284 w 1132402"/>
                <a:gd name="connsiteY2" fmla="*/ 36747 h 1768437"/>
                <a:gd name="connsiteX3" fmla="*/ 1131940 w 1132402"/>
                <a:gd name="connsiteY3" fmla="*/ 529990 h 1768437"/>
                <a:gd name="connsiteX4" fmla="*/ 926139 w 1132402"/>
                <a:gd name="connsiteY4" fmla="*/ 981468 h 1768437"/>
                <a:gd name="connsiteX5" fmla="*/ 101123 w 1132402"/>
                <a:gd name="connsiteY5" fmla="*/ 1765967 h 1768437"/>
                <a:gd name="connsiteX6" fmla="*/ 103554 w 1132402"/>
                <a:gd name="connsiteY6" fmla="*/ 680475 h 1768437"/>
                <a:gd name="connsiteX0" fmla="*/ 85617 w 1114465"/>
                <a:gd name="connsiteY0" fmla="*/ 692974 h 1780936"/>
                <a:gd name="connsiteX1" fmla="*/ 589194 w 1114465"/>
                <a:gd name="connsiteY1" fmla="*/ 132649 h 1780936"/>
                <a:gd name="connsiteX2" fmla="*/ 1041347 w 1114465"/>
                <a:gd name="connsiteY2" fmla="*/ 49246 h 1780936"/>
                <a:gd name="connsiteX3" fmla="*/ 1114003 w 1114465"/>
                <a:gd name="connsiteY3" fmla="*/ 542489 h 1780936"/>
                <a:gd name="connsiteX4" fmla="*/ 908202 w 1114465"/>
                <a:gd name="connsiteY4" fmla="*/ 993967 h 1780936"/>
                <a:gd name="connsiteX5" fmla="*/ 83186 w 1114465"/>
                <a:gd name="connsiteY5" fmla="*/ 1778466 h 1780936"/>
                <a:gd name="connsiteX6" fmla="*/ 85617 w 1114465"/>
                <a:gd name="connsiteY6" fmla="*/ 692974 h 1780936"/>
                <a:gd name="connsiteX0" fmla="*/ 77414 w 1106262"/>
                <a:gd name="connsiteY0" fmla="*/ 713906 h 1801868"/>
                <a:gd name="connsiteX1" fmla="*/ 421003 w 1106262"/>
                <a:gd name="connsiteY1" fmla="*/ 91045 h 1801868"/>
                <a:gd name="connsiteX2" fmla="*/ 1033144 w 1106262"/>
                <a:gd name="connsiteY2" fmla="*/ 70178 h 1801868"/>
                <a:gd name="connsiteX3" fmla="*/ 1105800 w 1106262"/>
                <a:gd name="connsiteY3" fmla="*/ 563421 h 1801868"/>
                <a:gd name="connsiteX4" fmla="*/ 899999 w 1106262"/>
                <a:gd name="connsiteY4" fmla="*/ 1014899 h 1801868"/>
                <a:gd name="connsiteX5" fmla="*/ 74983 w 1106262"/>
                <a:gd name="connsiteY5" fmla="*/ 1799398 h 1801868"/>
                <a:gd name="connsiteX6" fmla="*/ 77414 w 1106262"/>
                <a:gd name="connsiteY6" fmla="*/ 713906 h 1801868"/>
                <a:gd name="connsiteX0" fmla="*/ 77414 w 1106980"/>
                <a:gd name="connsiteY0" fmla="*/ 741595 h 1829557"/>
                <a:gd name="connsiteX1" fmla="*/ 421003 w 1106980"/>
                <a:gd name="connsiteY1" fmla="*/ 118734 h 1829557"/>
                <a:gd name="connsiteX2" fmla="*/ 801603 w 1106980"/>
                <a:gd name="connsiteY2" fmla="*/ 57056 h 1829557"/>
                <a:gd name="connsiteX3" fmla="*/ 1105800 w 1106980"/>
                <a:gd name="connsiteY3" fmla="*/ 591110 h 1829557"/>
                <a:gd name="connsiteX4" fmla="*/ 899999 w 1106980"/>
                <a:gd name="connsiteY4" fmla="*/ 1042588 h 1829557"/>
                <a:gd name="connsiteX5" fmla="*/ 74983 w 1106980"/>
                <a:gd name="connsiteY5" fmla="*/ 1827087 h 1829557"/>
                <a:gd name="connsiteX6" fmla="*/ 77414 w 1106980"/>
                <a:gd name="connsiteY6" fmla="*/ 741595 h 1829557"/>
                <a:gd name="connsiteX0" fmla="*/ 77414 w 940730"/>
                <a:gd name="connsiteY0" fmla="*/ 741595 h 1829557"/>
                <a:gd name="connsiteX1" fmla="*/ 421003 w 940730"/>
                <a:gd name="connsiteY1" fmla="*/ 118734 h 1829557"/>
                <a:gd name="connsiteX2" fmla="*/ 801603 w 940730"/>
                <a:gd name="connsiteY2" fmla="*/ 57056 h 1829557"/>
                <a:gd name="connsiteX3" fmla="*/ 921626 w 940730"/>
                <a:gd name="connsiteY3" fmla="*/ 572949 h 1829557"/>
                <a:gd name="connsiteX4" fmla="*/ 899999 w 940730"/>
                <a:gd name="connsiteY4" fmla="*/ 1042588 h 1829557"/>
                <a:gd name="connsiteX5" fmla="*/ 74983 w 940730"/>
                <a:gd name="connsiteY5" fmla="*/ 1827087 h 1829557"/>
                <a:gd name="connsiteX6" fmla="*/ 77414 w 940730"/>
                <a:gd name="connsiteY6" fmla="*/ 741595 h 1829557"/>
                <a:gd name="connsiteX0" fmla="*/ 63850 w 911680"/>
                <a:gd name="connsiteY0" fmla="*/ 741595 h 1830581"/>
                <a:gd name="connsiteX1" fmla="*/ 407439 w 911680"/>
                <a:gd name="connsiteY1" fmla="*/ 118734 h 1830581"/>
                <a:gd name="connsiteX2" fmla="*/ 788039 w 911680"/>
                <a:gd name="connsiteY2" fmla="*/ 57056 h 1830581"/>
                <a:gd name="connsiteX3" fmla="*/ 908062 w 911680"/>
                <a:gd name="connsiteY3" fmla="*/ 572949 h 1830581"/>
                <a:gd name="connsiteX4" fmla="*/ 695721 w 911680"/>
                <a:gd name="connsiteY4" fmla="*/ 1091229 h 1830581"/>
                <a:gd name="connsiteX5" fmla="*/ 61419 w 911680"/>
                <a:gd name="connsiteY5" fmla="*/ 1827087 h 1830581"/>
                <a:gd name="connsiteX6" fmla="*/ 63850 w 911680"/>
                <a:gd name="connsiteY6" fmla="*/ 741595 h 183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680" h="1830581">
                  <a:moveTo>
                    <a:pt x="63850" y="741595"/>
                  </a:moveTo>
                  <a:cubicBezTo>
                    <a:pt x="121520" y="456870"/>
                    <a:pt x="286741" y="232824"/>
                    <a:pt x="407439" y="118734"/>
                  </a:cubicBezTo>
                  <a:cubicBezTo>
                    <a:pt x="528137" y="4644"/>
                    <a:pt x="724700" y="-48733"/>
                    <a:pt x="788039" y="57056"/>
                  </a:cubicBezTo>
                  <a:cubicBezTo>
                    <a:pt x="890955" y="151230"/>
                    <a:pt x="923448" y="400587"/>
                    <a:pt x="908062" y="572949"/>
                  </a:cubicBezTo>
                  <a:cubicBezTo>
                    <a:pt x="892676" y="745311"/>
                    <a:pt x="759060" y="985440"/>
                    <a:pt x="695721" y="1091229"/>
                  </a:cubicBezTo>
                  <a:cubicBezTo>
                    <a:pt x="632382" y="1197019"/>
                    <a:pt x="166731" y="1885359"/>
                    <a:pt x="61419" y="1827087"/>
                  </a:cubicBezTo>
                  <a:cubicBezTo>
                    <a:pt x="-43893" y="1768815"/>
                    <a:pt x="6180" y="1026321"/>
                    <a:pt x="63850" y="741595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20B3C8A1-C8B6-401C-8BBD-F85BC080C0E2}"/>
                </a:ext>
              </a:extLst>
            </p:cNvPr>
            <p:cNvSpPr/>
            <p:nvPr userDrawn="1"/>
          </p:nvSpPr>
          <p:spPr>
            <a:xfrm rot="15288333">
              <a:off x="885134" y="1101720"/>
              <a:ext cx="970666" cy="1017997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1831 w 577364"/>
                <a:gd name="connsiteY0" fmla="*/ 675208 h 1337406"/>
                <a:gd name="connsiteX1" fmla="*/ 554476 w 577364"/>
                <a:gd name="connsiteY1" fmla="*/ 20233 h 1337406"/>
                <a:gd name="connsiteX2" fmla="*/ 516209 w 577364"/>
                <a:gd name="connsiteY2" fmla="*/ 210829 h 1337406"/>
                <a:gd name="connsiteX3" fmla="*/ 343386 w 577364"/>
                <a:gd name="connsiteY3" fmla="*/ 609006 h 1337406"/>
                <a:gd name="connsiteX4" fmla="*/ 545161 w 577364"/>
                <a:gd name="connsiteY4" fmla="*/ 1167997 h 1337406"/>
                <a:gd name="connsiteX5" fmla="*/ 381864 w 577364"/>
                <a:gd name="connsiteY5" fmla="*/ 1309945 h 1337406"/>
                <a:gd name="connsiteX6" fmla="*/ 1831 w 577364"/>
                <a:gd name="connsiteY6" fmla="*/ 675208 h 1337406"/>
                <a:gd name="connsiteX0" fmla="*/ 1831 w 622942"/>
                <a:gd name="connsiteY0" fmla="*/ 658498 h 1320696"/>
                <a:gd name="connsiteX1" fmla="*/ 554476 w 622942"/>
                <a:gd name="connsiteY1" fmla="*/ 3523 h 1320696"/>
                <a:gd name="connsiteX2" fmla="*/ 516209 w 622942"/>
                <a:gd name="connsiteY2" fmla="*/ 194119 h 1320696"/>
                <a:gd name="connsiteX3" fmla="*/ 343386 w 622942"/>
                <a:gd name="connsiteY3" fmla="*/ 592296 h 1320696"/>
                <a:gd name="connsiteX4" fmla="*/ 545161 w 622942"/>
                <a:gd name="connsiteY4" fmla="*/ 1151287 h 1320696"/>
                <a:gd name="connsiteX5" fmla="*/ 381864 w 622942"/>
                <a:gd name="connsiteY5" fmla="*/ 1293235 h 1320696"/>
                <a:gd name="connsiteX6" fmla="*/ 1831 w 622942"/>
                <a:gd name="connsiteY6" fmla="*/ 658498 h 1320696"/>
                <a:gd name="connsiteX0" fmla="*/ 2012 w 737379"/>
                <a:gd name="connsiteY0" fmla="*/ 658498 h 1324899"/>
                <a:gd name="connsiteX1" fmla="*/ 554657 w 737379"/>
                <a:gd name="connsiteY1" fmla="*/ 3523 h 1324899"/>
                <a:gd name="connsiteX2" fmla="*/ 516390 w 737379"/>
                <a:gd name="connsiteY2" fmla="*/ 194119 h 1324899"/>
                <a:gd name="connsiteX3" fmla="*/ 343567 w 737379"/>
                <a:gd name="connsiteY3" fmla="*/ 592296 h 1324899"/>
                <a:gd name="connsiteX4" fmla="*/ 731159 w 737379"/>
                <a:gd name="connsiteY4" fmla="*/ 1170151 h 1324899"/>
                <a:gd name="connsiteX5" fmla="*/ 382045 w 737379"/>
                <a:gd name="connsiteY5" fmla="*/ 1293235 h 1324899"/>
                <a:gd name="connsiteX6" fmla="*/ 2012 w 737379"/>
                <a:gd name="connsiteY6" fmla="*/ 658498 h 1324899"/>
                <a:gd name="connsiteX0" fmla="*/ 2012 w 740837"/>
                <a:gd name="connsiteY0" fmla="*/ 658498 h 1324899"/>
                <a:gd name="connsiteX1" fmla="*/ 554657 w 740837"/>
                <a:gd name="connsiteY1" fmla="*/ 3523 h 1324899"/>
                <a:gd name="connsiteX2" fmla="*/ 516390 w 740837"/>
                <a:gd name="connsiteY2" fmla="*/ 194119 h 1324899"/>
                <a:gd name="connsiteX3" fmla="*/ 516687 w 740837"/>
                <a:gd name="connsiteY3" fmla="*/ 641039 h 1324899"/>
                <a:gd name="connsiteX4" fmla="*/ 731159 w 740837"/>
                <a:gd name="connsiteY4" fmla="*/ 1170151 h 1324899"/>
                <a:gd name="connsiteX5" fmla="*/ 382045 w 740837"/>
                <a:gd name="connsiteY5" fmla="*/ 1293235 h 1324899"/>
                <a:gd name="connsiteX6" fmla="*/ 2012 w 740837"/>
                <a:gd name="connsiteY6" fmla="*/ 658498 h 1324899"/>
                <a:gd name="connsiteX0" fmla="*/ 2012 w 740837"/>
                <a:gd name="connsiteY0" fmla="*/ 670693 h 1337094"/>
                <a:gd name="connsiteX1" fmla="*/ 554657 w 740837"/>
                <a:gd name="connsiteY1" fmla="*/ 15718 h 1337094"/>
                <a:gd name="connsiteX2" fmla="*/ 576382 w 740837"/>
                <a:gd name="connsiteY2" fmla="*/ 240576 h 1337094"/>
                <a:gd name="connsiteX3" fmla="*/ 516687 w 740837"/>
                <a:gd name="connsiteY3" fmla="*/ 653234 h 1337094"/>
                <a:gd name="connsiteX4" fmla="*/ 731159 w 740837"/>
                <a:gd name="connsiteY4" fmla="*/ 1182346 h 1337094"/>
                <a:gd name="connsiteX5" fmla="*/ 382045 w 740837"/>
                <a:gd name="connsiteY5" fmla="*/ 1305430 h 1337094"/>
                <a:gd name="connsiteX6" fmla="*/ 2012 w 740837"/>
                <a:gd name="connsiteY6" fmla="*/ 670693 h 1337094"/>
                <a:gd name="connsiteX0" fmla="*/ 2012 w 740837"/>
                <a:gd name="connsiteY0" fmla="*/ 655000 h 1321401"/>
                <a:gd name="connsiteX1" fmla="*/ 554657 w 740837"/>
                <a:gd name="connsiteY1" fmla="*/ 25 h 1321401"/>
                <a:gd name="connsiteX2" fmla="*/ 576382 w 740837"/>
                <a:gd name="connsiteY2" fmla="*/ 224883 h 1321401"/>
                <a:gd name="connsiteX3" fmla="*/ 516687 w 740837"/>
                <a:gd name="connsiteY3" fmla="*/ 637541 h 1321401"/>
                <a:gd name="connsiteX4" fmla="*/ 731159 w 740837"/>
                <a:gd name="connsiteY4" fmla="*/ 1166653 h 1321401"/>
                <a:gd name="connsiteX5" fmla="*/ 382045 w 740837"/>
                <a:gd name="connsiteY5" fmla="*/ 1289737 h 1321401"/>
                <a:gd name="connsiteX6" fmla="*/ 2012 w 740837"/>
                <a:gd name="connsiteY6" fmla="*/ 655000 h 1321401"/>
                <a:gd name="connsiteX0" fmla="*/ 1514 w 740339"/>
                <a:gd name="connsiteY0" fmla="*/ 655003 h 1321404"/>
                <a:gd name="connsiteX1" fmla="*/ 554159 w 740339"/>
                <a:gd name="connsiteY1" fmla="*/ 28 h 1321404"/>
                <a:gd name="connsiteX2" fmla="*/ 575884 w 740339"/>
                <a:gd name="connsiteY2" fmla="*/ 224886 h 1321404"/>
                <a:gd name="connsiteX3" fmla="*/ 516189 w 740339"/>
                <a:gd name="connsiteY3" fmla="*/ 637544 h 1321404"/>
                <a:gd name="connsiteX4" fmla="*/ 730661 w 740339"/>
                <a:gd name="connsiteY4" fmla="*/ 1166656 h 1321404"/>
                <a:gd name="connsiteX5" fmla="*/ 381547 w 740339"/>
                <a:gd name="connsiteY5" fmla="*/ 1289740 h 1321404"/>
                <a:gd name="connsiteX6" fmla="*/ 1514 w 740339"/>
                <a:gd name="connsiteY6" fmla="*/ 655003 h 1321404"/>
                <a:gd name="connsiteX0" fmla="*/ 1818 w 740643"/>
                <a:gd name="connsiteY0" fmla="*/ 655003 h 1329888"/>
                <a:gd name="connsiteX1" fmla="*/ 554463 w 740643"/>
                <a:gd name="connsiteY1" fmla="*/ 28 h 1329888"/>
                <a:gd name="connsiteX2" fmla="*/ 576188 w 740643"/>
                <a:gd name="connsiteY2" fmla="*/ 224886 h 1329888"/>
                <a:gd name="connsiteX3" fmla="*/ 516493 w 740643"/>
                <a:gd name="connsiteY3" fmla="*/ 637544 h 1329888"/>
                <a:gd name="connsiteX4" fmla="*/ 730965 w 740643"/>
                <a:gd name="connsiteY4" fmla="*/ 1166656 h 1329888"/>
                <a:gd name="connsiteX5" fmla="*/ 381851 w 740643"/>
                <a:gd name="connsiteY5" fmla="*/ 1289740 h 1329888"/>
                <a:gd name="connsiteX6" fmla="*/ 1818 w 740643"/>
                <a:gd name="connsiteY6" fmla="*/ 655003 h 132988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98 w 721808"/>
                <a:gd name="connsiteY0" fmla="*/ 655003 h 1333028"/>
                <a:gd name="connsiteX1" fmla="*/ 554143 w 721808"/>
                <a:gd name="connsiteY1" fmla="*/ 28 h 1333028"/>
                <a:gd name="connsiteX2" fmla="*/ 575868 w 721808"/>
                <a:gd name="connsiteY2" fmla="*/ 224886 h 1333028"/>
                <a:gd name="connsiteX3" fmla="*/ 516173 w 721808"/>
                <a:gd name="connsiteY3" fmla="*/ 637544 h 1333028"/>
                <a:gd name="connsiteX4" fmla="*/ 711035 w 721808"/>
                <a:gd name="connsiteY4" fmla="*/ 1208006 h 1333028"/>
                <a:gd name="connsiteX5" fmla="*/ 381531 w 721808"/>
                <a:gd name="connsiteY5" fmla="*/ 1289740 h 1333028"/>
                <a:gd name="connsiteX6" fmla="*/ 1498 w 721808"/>
                <a:gd name="connsiteY6" fmla="*/ 655003 h 1333028"/>
                <a:gd name="connsiteX0" fmla="*/ 1464 w 693524"/>
                <a:gd name="connsiteY0" fmla="*/ 655003 h 1364246"/>
                <a:gd name="connsiteX1" fmla="*/ 554109 w 693524"/>
                <a:gd name="connsiteY1" fmla="*/ 28 h 1364246"/>
                <a:gd name="connsiteX2" fmla="*/ 575834 w 693524"/>
                <a:gd name="connsiteY2" fmla="*/ 224886 h 1364246"/>
                <a:gd name="connsiteX3" fmla="*/ 516139 w 693524"/>
                <a:gd name="connsiteY3" fmla="*/ 637544 h 1364246"/>
                <a:gd name="connsiteX4" fmla="*/ 667494 w 693524"/>
                <a:gd name="connsiteY4" fmla="*/ 1280936 h 1364246"/>
                <a:gd name="connsiteX5" fmla="*/ 381497 w 693524"/>
                <a:gd name="connsiteY5" fmla="*/ 1289740 h 1364246"/>
                <a:gd name="connsiteX6" fmla="*/ 1464 w 693524"/>
                <a:gd name="connsiteY6" fmla="*/ 655003 h 1364246"/>
                <a:gd name="connsiteX0" fmla="*/ 6588 w 698648"/>
                <a:gd name="connsiteY0" fmla="*/ 655000 h 1327777"/>
                <a:gd name="connsiteX1" fmla="*/ 559233 w 698648"/>
                <a:gd name="connsiteY1" fmla="*/ 25 h 1327777"/>
                <a:gd name="connsiteX2" fmla="*/ 580958 w 698648"/>
                <a:gd name="connsiteY2" fmla="*/ 224883 h 1327777"/>
                <a:gd name="connsiteX3" fmla="*/ 521263 w 698648"/>
                <a:gd name="connsiteY3" fmla="*/ 637541 h 1327777"/>
                <a:gd name="connsiteX4" fmla="*/ 672618 w 698648"/>
                <a:gd name="connsiteY4" fmla="*/ 1280933 h 1327777"/>
                <a:gd name="connsiteX5" fmla="*/ 280984 w 698648"/>
                <a:gd name="connsiteY5" fmla="*/ 1208798 h 1327777"/>
                <a:gd name="connsiteX6" fmla="*/ 6588 w 698648"/>
                <a:gd name="connsiteY6" fmla="*/ 655000 h 1327777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27782"/>
                <a:gd name="connsiteX1" fmla="*/ 558324 w 697740"/>
                <a:gd name="connsiteY1" fmla="*/ 31 h 1327782"/>
                <a:gd name="connsiteX2" fmla="*/ 580049 w 697740"/>
                <a:gd name="connsiteY2" fmla="*/ 224889 h 1327782"/>
                <a:gd name="connsiteX3" fmla="*/ 520354 w 697740"/>
                <a:gd name="connsiteY3" fmla="*/ 637547 h 1327782"/>
                <a:gd name="connsiteX4" fmla="*/ 671709 w 697740"/>
                <a:gd name="connsiteY4" fmla="*/ 1280939 h 1327782"/>
                <a:gd name="connsiteX5" fmla="*/ 280075 w 697740"/>
                <a:gd name="connsiteY5" fmla="*/ 1208804 h 1327782"/>
                <a:gd name="connsiteX6" fmla="*/ 5679 w 697740"/>
                <a:gd name="connsiteY6" fmla="*/ 655006 h 1327782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97740"/>
                <a:gd name="connsiteY0" fmla="*/ 655006 h 1302728"/>
                <a:gd name="connsiteX1" fmla="*/ 558324 w 697740"/>
                <a:gd name="connsiteY1" fmla="*/ 31 h 1302728"/>
                <a:gd name="connsiteX2" fmla="*/ 580049 w 697740"/>
                <a:gd name="connsiteY2" fmla="*/ 224889 h 1302728"/>
                <a:gd name="connsiteX3" fmla="*/ 520354 w 697740"/>
                <a:gd name="connsiteY3" fmla="*/ 637547 h 1302728"/>
                <a:gd name="connsiteX4" fmla="*/ 671709 w 697740"/>
                <a:gd name="connsiteY4" fmla="*/ 1280939 h 1302728"/>
                <a:gd name="connsiteX5" fmla="*/ 280075 w 697740"/>
                <a:gd name="connsiteY5" fmla="*/ 1208804 h 1302728"/>
                <a:gd name="connsiteX6" fmla="*/ 5679 w 697740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80049 w 671709"/>
                <a:gd name="connsiteY2" fmla="*/ 224889 h 1302728"/>
                <a:gd name="connsiteX3" fmla="*/ 520354 w 671709"/>
                <a:gd name="connsiteY3" fmla="*/ 637547 h 1302728"/>
                <a:gd name="connsiteX4" fmla="*/ 671709 w 671709"/>
                <a:gd name="connsiteY4" fmla="*/ 1280939 h 1302728"/>
                <a:gd name="connsiteX5" fmla="*/ 280075 w 671709"/>
                <a:gd name="connsiteY5" fmla="*/ 1208804 h 1302728"/>
                <a:gd name="connsiteX6" fmla="*/ 5679 w 671709"/>
                <a:gd name="connsiteY6" fmla="*/ 655006 h 1302728"/>
                <a:gd name="connsiteX0" fmla="*/ 5679 w 671709"/>
                <a:gd name="connsiteY0" fmla="*/ 655006 h 1302728"/>
                <a:gd name="connsiteX1" fmla="*/ 558324 w 671709"/>
                <a:gd name="connsiteY1" fmla="*/ 31 h 1302728"/>
                <a:gd name="connsiteX2" fmla="*/ 520354 w 671709"/>
                <a:gd name="connsiteY2" fmla="*/ 637547 h 1302728"/>
                <a:gd name="connsiteX3" fmla="*/ 671709 w 671709"/>
                <a:gd name="connsiteY3" fmla="*/ 1280939 h 1302728"/>
                <a:gd name="connsiteX4" fmla="*/ 280075 w 671709"/>
                <a:gd name="connsiteY4" fmla="*/ 1208804 h 1302728"/>
                <a:gd name="connsiteX5" fmla="*/ 5679 w 671709"/>
                <a:gd name="connsiteY5" fmla="*/ 655006 h 1302728"/>
                <a:gd name="connsiteX0" fmla="*/ 5679 w 671709"/>
                <a:gd name="connsiteY0" fmla="*/ 655016 h 1302738"/>
                <a:gd name="connsiteX1" fmla="*/ 558324 w 671709"/>
                <a:gd name="connsiteY1" fmla="*/ 41 h 1302738"/>
                <a:gd name="connsiteX2" fmla="*/ 520354 w 671709"/>
                <a:gd name="connsiteY2" fmla="*/ 637557 h 1302738"/>
                <a:gd name="connsiteX3" fmla="*/ 671709 w 671709"/>
                <a:gd name="connsiteY3" fmla="*/ 1280949 h 1302738"/>
                <a:gd name="connsiteX4" fmla="*/ 280075 w 671709"/>
                <a:gd name="connsiteY4" fmla="*/ 1208814 h 1302738"/>
                <a:gd name="connsiteX5" fmla="*/ 5679 w 671709"/>
                <a:gd name="connsiteY5" fmla="*/ 655016 h 1302738"/>
                <a:gd name="connsiteX0" fmla="*/ 9417 w 675447"/>
                <a:gd name="connsiteY0" fmla="*/ 655016 h 1303405"/>
                <a:gd name="connsiteX1" fmla="*/ 562062 w 675447"/>
                <a:gd name="connsiteY1" fmla="*/ 41 h 1303405"/>
                <a:gd name="connsiteX2" fmla="*/ 524092 w 675447"/>
                <a:gd name="connsiteY2" fmla="*/ 637557 h 1303405"/>
                <a:gd name="connsiteX3" fmla="*/ 675447 w 675447"/>
                <a:gd name="connsiteY3" fmla="*/ 1280949 h 1303405"/>
                <a:gd name="connsiteX4" fmla="*/ 247051 w 675447"/>
                <a:gd name="connsiteY4" fmla="*/ 1211081 h 1303405"/>
                <a:gd name="connsiteX5" fmla="*/ 9417 w 675447"/>
                <a:gd name="connsiteY5" fmla="*/ 655016 h 1303405"/>
                <a:gd name="connsiteX0" fmla="*/ 5009 w 671039"/>
                <a:gd name="connsiteY0" fmla="*/ 655016 h 1303405"/>
                <a:gd name="connsiteX1" fmla="*/ 557654 w 671039"/>
                <a:gd name="connsiteY1" fmla="*/ 41 h 1303405"/>
                <a:gd name="connsiteX2" fmla="*/ 519684 w 671039"/>
                <a:gd name="connsiteY2" fmla="*/ 637557 h 1303405"/>
                <a:gd name="connsiteX3" fmla="*/ 671039 w 671039"/>
                <a:gd name="connsiteY3" fmla="*/ 1280949 h 1303405"/>
                <a:gd name="connsiteX4" fmla="*/ 242643 w 671039"/>
                <a:gd name="connsiteY4" fmla="*/ 1211081 h 1303405"/>
                <a:gd name="connsiteX5" fmla="*/ 5009 w 671039"/>
                <a:gd name="connsiteY5" fmla="*/ 655016 h 1303405"/>
                <a:gd name="connsiteX0" fmla="*/ 11468 w 677498"/>
                <a:gd name="connsiteY0" fmla="*/ 697911 h 1346300"/>
                <a:gd name="connsiteX1" fmla="*/ 606267 w 677498"/>
                <a:gd name="connsiteY1" fmla="*/ 22 h 1346300"/>
                <a:gd name="connsiteX2" fmla="*/ 526143 w 677498"/>
                <a:gd name="connsiteY2" fmla="*/ 680452 h 1346300"/>
                <a:gd name="connsiteX3" fmla="*/ 677498 w 677498"/>
                <a:gd name="connsiteY3" fmla="*/ 1323844 h 1346300"/>
                <a:gd name="connsiteX4" fmla="*/ 249102 w 677498"/>
                <a:gd name="connsiteY4" fmla="*/ 1253976 h 1346300"/>
                <a:gd name="connsiteX5" fmla="*/ 11468 w 677498"/>
                <a:gd name="connsiteY5" fmla="*/ 697911 h 1346300"/>
                <a:gd name="connsiteX0" fmla="*/ 16915 w 682945"/>
                <a:gd name="connsiteY0" fmla="*/ 697912 h 1511547"/>
                <a:gd name="connsiteX1" fmla="*/ 611714 w 682945"/>
                <a:gd name="connsiteY1" fmla="*/ 23 h 1511547"/>
                <a:gd name="connsiteX2" fmla="*/ 531590 w 682945"/>
                <a:gd name="connsiteY2" fmla="*/ 680453 h 1511547"/>
                <a:gd name="connsiteX3" fmla="*/ 682945 w 682945"/>
                <a:gd name="connsiteY3" fmla="*/ 1323845 h 1511547"/>
                <a:gd name="connsiteX4" fmla="*/ 208237 w 682945"/>
                <a:gd name="connsiteY4" fmla="*/ 1484288 h 1511547"/>
                <a:gd name="connsiteX5" fmla="*/ 16915 w 682945"/>
                <a:gd name="connsiteY5" fmla="*/ 697912 h 1511547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3815 w 844667"/>
                <a:gd name="connsiteY2" fmla="*/ 680454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19140 w 844667"/>
                <a:gd name="connsiteY0" fmla="*/ 697913 h 1890294"/>
                <a:gd name="connsiteX1" fmla="*/ 613939 w 844667"/>
                <a:gd name="connsiteY1" fmla="*/ 24 h 1890294"/>
                <a:gd name="connsiteX2" fmla="*/ 534811 w 844667"/>
                <a:gd name="connsiteY2" fmla="*/ 931625 h 1890294"/>
                <a:gd name="connsiteX3" fmla="*/ 844667 w 844667"/>
                <a:gd name="connsiteY3" fmla="*/ 1886179 h 1890294"/>
                <a:gd name="connsiteX4" fmla="*/ 210462 w 844667"/>
                <a:gd name="connsiteY4" fmla="*/ 1484289 h 1890294"/>
                <a:gd name="connsiteX5" fmla="*/ 19140 w 844667"/>
                <a:gd name="connsiteY5" fmla="*/ 697913 h 1890294"/>
                <a:gd name="connsiteX0" fmla="*/ 43474 w 1737170"/>
                <a:gd name="connsiteY0" fmla="*/ 697913 h 1564473"/>
                <a:gd name="connsiteX1" fmla="*/ 638273 w 1737170"/>
                <a:gd name="connsiteY1" fmla="*/ 24 h 1564473"/>
                <a:gd name="connsiteX2" fmla="*/ 559145 w 1737170"/>
                <a:gd name="connsiteY2" fmla="*/ 931625 h 1564473"/>
                <a:gd name="connsiteX3" fmla="*/ 1737169 w 1737170"/>
                <a:gd name="connsiteY3" fmla="*/ 1512074 h 1564473"/>
                <a:gd name="connsiteX4" fmla="*/ 234796 w 1737170"/>
                <a:gd name="connsiteY4" fmla="*/ 1484289 h 1564473"/>
                <a:gd name="connsiteX5" fmla="*/ 43474 w 1737170"/>
                <a:gd name="connsiteY5" fmla="*/ 697913 h 1564473"/>
                <a:gd name="connsiteX0" fmla="*/ 43474 w 1737169"/>
                <a:gd name="connsiteY0" fmla="*/ 697913 h 1891151"/>
                <a:gd name="connsiteX1" fmla="*/ 638273 w 1737169"/>
                <a:gd name="connsiteY1" fmla="*/ 24 h 1891151"/>
                <a:gd name="connsiteX2" fmla="*/ 559145 w 1737169"/>
                <a:gd name="connsiteY2" fmla="*/ 931625 h 1891151"/>
                <a:gd name="connsiteX3" fmla="*/ 1737169 w 1737169"/>
                <a:gd name="connsiteY3" fmla="*/ 1512074 h 1891151"/>
                <a:gd name="connsiteX4" fmla="*/ 234796 w 1737169"/>
                <a:gd name="connsiteY4" fmla="*/ 1484289 h 1891151"/>
                <a:gd name="connsiteX5" fmla="*/ 43474 w 1737169"/>
                <a:gd name="connsiteY5" fmla="*/ 697913 h 1891151"/>
                <a:gd name="connsiteX0" fmla="*/ 18910 w 1712605"/>
                <a:gd name="connsiteY0" fmla="*/ 697913 h 1908069"/>
                <a:gd name="connsiteX1" fmla="*/ 613709 w 1712605"/>
                <a:gd name="connsiteY1" fmla="*/ 24 h 1908069"/>
                <a:gd name="connsiteX2" fmla="*/ 534581 w 1712605"/>
                <a:gd name="connsiteY2" fmla="*/ 931625 h 1908069"/>
                <a:gd name="connsiteX3" fmla="*/ 1712605 w 1712605"/>
                <a:gd name="connsiteY3" fmla="*/ 1512074 h 1908069"/>
                <a:gd name="connsiteX4" fmla="*/ 210232 w 1712605"/>
                <a:gd name="connsiteY4" fmla="*/ 1484289 h 1908069"/>
                <a:gd name="connsiteX5" fmla="*/ 18910 w 1712605"/>
                <a:gd name="connsiteY5" fmla="*/ 697913 h 1908069"/>
                <a:gd name="connsiteX0" fmla="*/ 22671 w 1716366"/>
                <a:gd name="connsiteY0" fmla="*/ 697913 h 1910281"/>
                <a:gd name="connsiteX1" fmla="*/ 617470 w 1716366"/>
                <a:gd name="connsiteY1" fmla="*/ 24 h 1910281"/>
                <a:gd name="connsiteX2" fmla="*/ 538342 w 1716366"/>
                <a:gd name="connsiteY2" fmla="*/ 931625 h 1910281"/>
                <a:gd name="connsiteX3" fmla="*/ 1716366 w 1716366"/>
                <a:gd name="connsiteY3" fmla="*/ 1512074 h 1910281"/>
                <a:gd name="connsiteX4" fmla="*/ 192635 w 1716366"/>
                <a:gd name="connsiteY4" fmla="*/ 1491429 h 1910281"/>
                <a:gd name="connsiteX5" fmla="*/ 22671 w 1716366"/>
                <a:gd name="connsiteY5" fmla="*/ 697913 h 1910281"/>
                <a:gd name="connsiteX0" fmla="*/ 36170 w 1729865"/>
                <a:gd name="connsiteY0" fmla="*/ 823985 h 2036352"/>
                <a:gd name="connsiteX1" fmla="*/ 827835 w 1729865"/>
                <a:gd name="connsiteY1" fmla="*/ 19 h 2036352"/>
                <a:gd name="connsiteX2" fmla="*/ 551841 w 1729865"/>
                <a:gd name="connsiteY2" fmla="*/ 1057697 h 2036352"/>
                <a:gd name="connsiteX3" fmla="*/ 1729865 w 1729865"/>
                <a:gd name="connsiteY3" fmla="*/ 1638146 h 2036352"/>
                <a:gd name="connsiteX4" fmla="*/ 206134 w 1729865"/>
                <a:gd name="connsiteY4" fmla="*/ 1617501 h 2036352"/>
                <a:gd name="connsiteX5" fmla="*/ 36170 w 1729865"/>
                <a:gd name="connsiteY5" fmla="*/ 823985 h 2036352"/>
                <a:gd name="connsiteX0" fmla="*/ 28314 w 1722009"/>
                <a:gd name="connsiteY0" fmla="*/ 823993 h 2036360"/>
                <a:gd name="connsiteX1" fmla="*/ 819979 w 1722009"/>
                <a:gd name="connsiteY1" fmla="*/ 27 h 2036360"/>
                <a:gd name="connsiteX2" fmla="*/ 543985 w 1722009"/>
                <a:gd name="connsiteY2" fmla="*/ 1057705 h 2036360"/>
                <a:gd name="connsiteX3" fmla="*/ 1722009 w 1722009"/>
                <a:gd name="connsiteY3" fmla="*/ 1638154 h 2036360"/>
                <a:gd name="connsiteX4" fmla="*/ 198278 w 1722009"/>
                <a:gd name="connsiteY4" fmla="*/ 1617509 h 2036360"/>
                <a:gd name="connsiteX5" fmla="*/ 28314 w 1722009"/>
                <a:gd name="connsiteY5" fmla="*/ 823993 h 20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2009" h="2036360">
                  <a:moveTo>
                    <a:pt x="28314" y="823993"/>
                  </a:moveTo>
                  <a:cubicBezTo>
                    <a:pt x="112995" y="385216"/>
                    <a:pt x="487965" y="-3822"/>
                    <a:pt x="819979" y="27"/>
                  </a:cubicBezTo>
                  <a:cubicBezTo>
                    <a:pt x="905758" y="-2883"/>
                    <a:pt x="393647" y="784684"/>
                    <a:pt x="543985" y="1057705"/>
                  </a:cubicBezTo>
                  <a:cubicBezTo>
                    <a:pt x="694323" y="1330726"/>
                    <a:pt x="1701666" y="1503659"/>
                    <a:pt x="1722009" y="1638154"/>
                  </a:cubicBezTo>
                  <a:cubicBezTo>
                    <a:pt x="1063572" y="2437142"/>
                    <a:pt x="333359" y="1820756"/>
                    <a:pt x="198278" y="1617509"/>
                  </a:cubicBezTo>
                  <a:cubicBezTo>
                    <a:pt x="63197" y="1414262"/>
                    <a:pt x="-56367" y="1262770"/>
                    <a:pt x="28314" y="823993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40D8E6C9-72EE-4AFF-BA6D-D382035405A8}"/>
                </a:ext>
              </a:extLst>
            </p:cNvPr>
            <p:cNvSpPr/>
            <p:nvPr userDrawn="1"/>
          </p:nvSpPr>
          <p:spPr>
            <a:xfrm rot="16374346">
              <a:off x="824894" y="1183730"/>
              <a:ext cx="737345" cy="72020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503" h="1365592">
                  <a:moveTo>
                    <a:pt x="752" y="671693"/>
                  </a:moveTo>
                  <a:cubicBezTo>
                    <a:pt x="-11523" y="468875"/>
                    <a:pt x="128363" y="203751"/>
                    <a:pt x="280570" y="99414"/>
                  </a:cubicBezTo>
                  <a:cubicBezTo>
                    <a:pt x="432777" y="-4923"/>
                    <a:pt x="783055" y="-34205"/>
                    <a:pt x="913992" y="45670"/>
                  </a:cubicBezTo>
                  <a:cubicBezTo>
                    <a:pt x="1044929" y="125545"/>
                    <a:pt x="841796" y="421446"/>
                    <a:pt x="960881" y="623711"/>
                  </a:cubicBezTo>
                  <a:cubicBezTo>
                    <a:pt x="1079966" y="825976"/>
                    <a:pt x="1431647" y="654494"/>
                    <a:pt x="1628504" y="1259259"/>
                  </a:cubicBezTo>
                  <a:cubicBezTo>
                    <a:pt x="1489871" y="1350916"/>
                    <a:pt x="625509" y="1414248"/>
                    <a:pt x="354217" y="1316320"/>
                  </a:cubicBezTo>
                  <a:cubicBezTo>
                    <a:pt x="82925" y="1218392"/>
                    <a:pt x="13027" y="874511"/>
                    <a:pt x="752" y="671693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15FC05AF-E96C-43E7-B4C9-6D7DF81A240F}"/>
                </a:ext>
              </a:extLst>
            </p:cNvPr>
            <p:cNvSpPr/>
            <p:nvPr userDrawn="1"/>
          </p:nvSpPr>
          <p:spPr>
            <a:xfrm rot="8355618">
              <a:off x="883527" y="1036240"/>
              <a:ext cx="830882" cy="750822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872906"/>
                <a:gd name="connsiteY0" fmla="*/ 612338 h 1276067"/>
                <a:gd name="connsiteX1" fmla="*/ 280518 w 872906"/>
                <a:gd name="connsiteY1" fmla="*/ 40059 h 1276067"/>
                <a:gd name="connsiteX2" fmla="*/ 845354 w 872906"/>
                <a:gd name="connsiteY2" fmla="*/ 102179 h 1276067"/>
                <a:gd name="connsiteX3" fmla="*/ 778547 w 872906"/>
                <a:gd name="connsiteY3" fmla="*/ 484335 h 1276067"/>
                <a:gd name="connsiteX4" fmla="*/ 856411 w 872906"/>
                <a:gd name="connsiteY4" fmla="*/ 1062888 h 1276067"/>
                <a:gd name="connsiteX5" fmla="*/ 354165 w 872906"/>
                <a:gd name="connsiteY5" fmla="*/ 1256965 h 1276067"/>
                <a:gd name="connsiteX6" fmla="*/ 700 w 872906"/>
                <a:gd name="connsiteY6" fmla="*/ 612338 h 1276067"/>
                <a:gd name="connsiteX0" fmla="*/ 700 w 872906"/>
                <a:gd name="connsiteY0" fmla="*/ 612338 h 1275027"/>
                <a:gd name="connsiteX1" fmla="*/ 280518 w 872906"/>
                <a:gd name="connsiteY1" fmla="*/ 40059 h 1275027"/>
                <a:gd name="connsiteX2" fmla="*/ 845354 w 872906"/>
                <a:gd name="connsiteY2" fmla="*/ 102179 h 1275027"/>
                <a:gd name="connsiteX3" fmla="*/ 778547 w 872906"/>
                <a:gd name="connsiteY3" fmla="*/ 484335 h 1275027"/>
                <a:gd name="connsiteX4" fmla="*/ 856411 w 872906"/>
                <a:gd name="connsiteY4" fmla="*/ 1062888 h 1275027"/>
                <a:gd name="connsiteX5" fmla="*/ 354165 w 872906"/>
                <a:gd name="connsiteY5" fmla="*/ 1256965 h 1275027"/>
                <a:gd name="connsiteX6" fmla="*/ 700 w 872906"/>
                <a:gd name="connsiteY6" fmla="*/ 612338 h 1275027"/>
                <a:gd name="connsiteX0" fmla="*/ 700 w 895185"/>
                <a:gd name="connsiteY0" fmla="*/ 612338 h 1275027"/>
                <a:gd name="connsiteX1" fmla="*/ 280518 w 895185"/>
                <a:gd name="connsiteY1" fmla="*/ 40059 h 1275027"/>
                <a:gd name="connsiteX2" fmla="*/ 845354 w 895185"/>
                <a:gd name="connsiteY2" fmla="*/ 102179 h 1275027"/>
                <a:gd name="connsiteX3" fmla="*/ 778547 w 895185"/>
                <a:gd name="connsiteY3" fmla="*/ 484335 h 1275027"/>
                <a:gd name="connsiteX4" fmla="*/ 856411 w 895185"/>
                <a:gd name="connsiteY4" fmla="*/ 1062888 h 1275027"/>
                <a:gd name="connsiteX5" fmla="*/ 354165 w 895185"/>
                <a:gd name="connsiteY5" fmla="*/ 1256965 h 1275027"/>
                <a:gd name="connsiteX6" fmla="*/ 700 w 895185"/>
                <a:gd name="connsiteY6" fmla="*/ 612338 h 1275027"/>
                <a:gd name="connsiteX0" fmla="*/ 700 w 919074"/>
                <a:gd name="connsiteY0" fmla="*/ 612338 h 1278372"/>
                <a:gd name="connsiteX1" fmla="*/ 280518 w 919074"/>
                <a:gd name="connsiteY1" fmla="*/ 40059 h 1278372"/>
                <a:gd name="connsiteX2" fmla="*/ 845354 w 919074"/>
                <a:gd name="connsiteY2" fmla="*/ 102179 h 1278372"/>
                <a:gd name="connsiteX3" fmla="*/ 778547 w 919074"/>
                <a:gd name="connsiteY3" fmla="*/ 484335 h 1278372"/>
                <a:gd name="connsiteX4" fmla="*/ 883213 w 919074"/>
                <a:gd name="connsiteY4" fmla="*/ 1086092 h 1278372"/>
                <a:gd name="connsiteX5" fmla="*/ 354165 w 919074"/>
                <a:gd name="connsiteY5" fmla="*/ 1256965 h 1278372"/>
                <a:gd name="connsiteX6" fmla="*/ 700 w 919074"/>
                <a:gd name="connsiteY6" fmla="*/ 612338 h 1278372"/>
                <a:gd name="connsiteX0" fmla="*/ 700 w 1640116"/>
                <a:gd name="connsiteY0" fmla="*/ 612338 h 1306237"/>
                <a:gd name="connsiteX1" fmla="*/ 280518 w 1640116"/>
                <a:gd name="connsiteY1" fmla="*/ 40059 h 1306237"/>
                <a:gd name="connsiteX2" fmla="*/ 845354 w 1640116"/>
                <a:gd name="connsiteY2" fmla="*/ 102179 h 1306237"/>
                <a:gd name="connsiteX3" fmla="*/ 778547 w 1640116"/>
                <a:gd name="connsiteY3" fmla="*/ 484335 h 1306237"/>
                <a:gd name="connsiteX4" fmla="*/ 1628452 w 1640116"/>
                <a:gd name="connsiteY4" fmla="*/ 1199904 h 1306237"/>
                <a:gd name="connsiteX5" fmla="*/ 354165 w 1640116"/>
                <a:gd name="connsiteY5" fmla="*/ 1256965 h 1306237"/>
                <a:gd name="connsiteX6" fmla="*/ 700 w 1640116"/>
                <a:gd name="connsiteY6" fmla="*/ 612338 h 1306237"/>
                <a:gd name="connsiteX0" fmla="*/ 700 w 1642971"/>
                <a:gd name="connsiteY0" fmla="*/ 613398 h 1307297"/>
                <a:gd name="connsiteX1" fmla="*/ 280518 w 1642971"/>
                <a:gd name="connsiteY1" fmla="*/ 41119 h 1307297"/>
                <a:gd name="connsiteX2" fmla="*/ 845354 w 1642971"/>
                <a:gd name="connsiteY2" fmla="*/ 103239 h 1307297"/>
                <a:gd name="connsiteX3" fmla="*/ 960829 w 1642971"/>
                <a:gd name="connsiteY3" fmla="*/ 565416 h 1307297"/>
                <a:gd name="connsiteX4" fmla="*/ 1628452 w 1642971"/>
                <a:gd name="connsiteY4" fmla="*/ 1200964 h 1307297"/>
                <a:gd name="connsiteX5" fmla="*/ 354165 w 1642971"/>
                <a:gd name="connsiteY5" fmla="*/ 1258025 h 1307297"/>
                <a:gd name="connsiteX6" fmla="*/ 700 w 1642971"/>
                <a:gd name="connsiteY6" fmla="*/ 613398 h 1307297"/>
                <a:gd name="connsiteX0" fmla="*/ 700 w 1628451"/>
                <a:gd name="connsiteY0" fmla="*/ 613398 h 1307297"/>
                <a:gd name="connsiteX1" fmla="*/ 280518 w 1628451"/>
                <a:gd name="connsiteY1" fmla="*/ 41119 h 1307297"/>
                <a:gd name="connsiteX2" fmla="*/ 845354 w 1628451"/>
                <a:gd name="connsiteY2" fmla="*/ 103239 h 1307297"/>
                <a:gd name="connsiteX3" fmla="*/ 960829 w 1628451"/>
                <a:gd name="connsiteY3" fmla="*/ 565416 h 1307297"/>
                <a:gd name="connsiteX4" fmla="*/ 1628452 w 1628451"/>
                <a:gd name="connsiteY4" fmla="*/ 1200964 h 1307297"/>
                <a:gd name="connsiteX5" fmla="*/ 354165 w 1628451"/>
                <a:gd name="connsiteY5" fmla="*/ 1258025 h 1307297"/>
                <a:gd name="connsiteX6" fmla="*/ 700 w 1628451"/>
                <a:gd name="connsiteY6" fmla="*/ 613398 h 1307297"/>
                <a:gd name="connsiteX0" fmla="*/ 700 w 1628453"/>
                <a:gd name="connsiteY0" fmla="*/ 613398 h 1307297"/>
                <a:gd name="connsiteX1" fmla="*/ 280518 w 1628453"/>
                <a:gd name="connsiteY1" fmla="*/ 41119 h 1307297"/>
                <a:gd name="connsiteX2" fmla="*/ 845354 w 1628453"/>
                <a:gd name="connsiteY2" fmla="*/ 103239 h 1307297"/>
                <a:gd name="connsiteX3" fmla="*/ 960829 w 1628453"/>
                <a:gd name="connsiteY3" fmla="*/ 565416 h 1307297"/>
                <a:gd name="connsiteX4" fmla="*/ 1628452 w 1628453"/>
                <a:gd name="connsiteY4" fmla="*/ 1200964 h 1307297"/>
                <a:gd name="connsiteX5" fmla="*/ 354165 w 1628453"/>
                <a:gd name="connsiteY5" fmla="*/ 1258025 h 1307297"/>
                <a:gd name="connsiteX6" fmla="*/ 700 w 1628453"/>
                <a:gd name="connsiteY6" fmla="*/ 613398 h 1307297"/>
                <a:gd name="connsiteX0" fmla="*/ 727 w 1628478"/>
                <a:gd name="connsiteY0" fmla="*/ 676069 h 1369968"/>
                <a:gd name="connsiteX1" fmla="*/ 280545 w 1628478"/>
                <a:gd name="connsiteY1" fmla="*/ 103790 h 1369968"/>
                <a:gd name="connsiteX2" fmla="*/ 882400 w 1628478"/>
                <a:gd name="connsiteY2" fmla="*/ 48504 h 1369968"/>
                <a:gd name="connsiteX3" fmla="*/ 960856 w 1628478"/>
                <a:gd name="connsiteY3" fmla="*/ 628087 h 1369968"/>
                <a:gd name="connsiteX4" fmla="*/ 1628479 w 1628478"/>
                <a:gd name="connsiteY4" fmla="*/ 1263635 h 1369968"/>
                <a:gd name="connsiteX5" fmla="*/ 354192 w 1628478"/>
                <a:gd name="connsiteY5" fmla="*/ 1320696 h 1369968"/>
                <a:gd name="connsiteX6" fmla="*/ 727 w 1628478"/>
                <a:gd name="connsiteY6" fmla="*/ 676069 h 1369968"/>
                <a:gd name="connsiteX0" fmla="*/ 727 w 1628480"/>
                <a:gd name="connsiteY0" fmla="*/ 672789 h 1366688"/>
                <a:gd name="connsiteX1" fmla="*/ 280545 w 1628480"/>
                <a:gd name="connsiteY1" fmla="*/ 100510 h 1366688"/>
                <a:gd name="connsiteX2" fmla="*/ 882400 w 1628480"/>
                <a:gd name="connsiteY2" fmla="*/ 45224 h 1366688"/>
                <a:gd name="connsiteX3" fmla="*/ 960856 w 1628480"/>
                <a:gd name="connsiteY3" fmla="*/ 624807 h 1366688"/>
                <a:gd name="connsiteX4" fmla="*/ 1628479 w 1628480"/>
                <a:gd name="connsiteY4" fmla="*/ 1260355 h 1366688"/>
                <a:gd name="connsiteX5" fmla="*/ 354192 w 1628480"/>
                <a:gd name="connsiteY5" fmla="*/ 1317416 h 1366688"/>
                <a:gd name="connsiteX6" fmla="*/ 727 w 1628480"/>
                <a:gd name="connsiteY6" fmla="*/ 672789 h 1366688"/>
                <a:gd name="connsiteX0" fmla="*/ 752 w 1628503"/>
                <a:gd name="connsiteY0" fmla="*/ 671693 h 1365592"/>
                <a:gd name="connsiteX1" fmla="*/ 280570 w 1628503"/>
                <a:gd name="connsiteY1" fmla="*/ 99414 h 1365592"/>
                <a:gd name="connsiteX2" fmla="*/ 913992 w 1628503"/>
                <a:gd name="connsiteY2" fmla="*/ 45670 h 1365592"/>
                <a:gd name="connsiteX3" fmla="*/ 960881 w 1628503"/>
                <a:gd name="connsiteY3" fmla="*/ 623711 h 1365592"/>
                <a:gd name="connsiteX4" fmla="*/ 1628504 w 1628503"/>
                <a:gd name="connsiteY4" fmla="*/ 1259259 h 1365592"/>
                <a:gd name="connsiteX5" fmla="*/ 354217 w 1628503"/>
                <a:gd name="connsiteY5" fmla="*/ 1316320 h 1365592"/>
                <a:gd name="connsiteX6" fmla="*/ 752 w 1628503"/>
                <a:gd name="connsiteY6" fmla="*/ 671693 h 1365592"/>
                <a:gd name="connsiteX0" fmla="*/ 752 w 1781424"/>
                <a:gd name="connsiteY0" fmla="*/ 671692 h 1343159"/>
                <a:gd name="connsiteX1" fmla="*/ 280570 w 1781424"/>
                <a:gd name="connsiteY1" fmla="*/ 99413 h 1343159"/>
                <a:gd name="connsiteX2" fmla="*/ 913992 w 1781424"/>
                <a:gd name="connsiteY2" fmla="*/ 45669 h 1343159"/>
                <a:gd name="connsiteX3" fmla="*/ 960881 w 1781424"/>
                <a:gd name="connsiteY3" fmla="*/ 623710 h 1343159"/>
                <a:gd name="connsiteX4" fmla="*/ 1781424 w 1781424"/>
                <a:gd name="connsiteY4" fmla="*/ 1176459 h 1343159"/>
                <a:gd name="connsiteX5" fmla="*/ 354217 w 1781424"/>
                <a:gd name="connsiteY5" fmla="*/ 1316319 h 1343159"/>
                <a:gd name="connsiteX6" fmla="*/ 752 w 1781424"/>
                <a:gd name="connsiteY6" fmla="*/ 671692 h 1343159"/>
                <a:gd name="connsiteX0" fmla="*/ 39682 w 1820354"/>
                <a:gd name="connsiteY0" fmla="*/ 671692 h 1423607"/>
                <a:gd name="connsiteX1" fmla="*/ 319500 w 1820354"/>
                <a:gd name="connsiteY1" fmla="*/ 99413 h 1423607"/>
                <a:gd name="connsiteX2" fmla="*/ 952922 w 1820354"/>
                <a:gd name="connsiteY2" fmla="*/ 45669 h 1423607"/>
                <a:gd name="connsiteX3" fmla="*/ 999811 w 1820354"/>
                <a:gd name="connsiteY3" fmla="*/ 623710 h 1423607"/>
                <a:gd name="connsiteX4" fmla="*/ 1820354 w 1820354"/>
                <a:gd name="connsiteY4" fmla="*/ 1176459 h 1423607"/>
                <a:gd name="connsiteX5" fmla="*/ 1165812 w 1820354"/>
                <a:gd name="connsiteY5" fmla="*/ 1404853 h 1423607"/>
                <a:gd name="connsiteX6" fmla="*/ 39682 w 1820354"/>
                <a:gd name="connsiteY6" fmla="*/ 671692 h 1423607"/>
                <a:gd name="connsiteX0" fmla="*/ 39682 w 1820354"/>
                <a:gd name="connsiteY0" fmla="*/ 671692 h 1438853"/>
                <a:gd name="connsiteX1" fmla="*/ 319500 w 1820354"/>
                <a:gd name="connsiteY1" fmla="*/ 99413 h 1438853"/>
                <a:gd name="connsiteX2" fmla="*/ 952922 w 1820354"/>
                <a:gd name="connsiteY2" fmla="*/ 45669 h 1438853"/>
                <a:gd name="connsiteX3" fmla="*/ 999811 w 1820354"/>
                <a:gd name="connsiteY3" fmla="*/ 623710 h 1438853"/>
                <a:gd name="connsiteX4" fmla="*/ 1820354 w 1820354"/>
                <a:gd name="connsiteY4" fmla="*/ 1176459 h 1438853"/>
                <a:gd name="connsiteX5" fmla="*/ 1165812 w 1820354"/>
                <a:gd name="connsiteY5" fmla="*/ 1404853 h 1438853"/>
                <a:gd name="connsiteX6" fmla="*/ 39682 w 1820354"/>
                <a:gd name="connsiteY6" fmla="*/ 671692 h 1438853"/>
                <a:gd name="connsiteX0" fmla="*/ 39682 w 1820354"/>
                <a:gd name="connsiteY0" fmla="*/ 671692 h 1412116"/>
                <a:gd name="connsiteX1" fmla="*/ 319500 w 1820354"/>
                <a:gd name="connsiteY1" fmla="*/ 99413 h 1412116"/>
                <a:gd name="connsiteX2" fmla="*/ 952922 w 1820354"/>
                <a:gd name="connsiteY2" fmla="*/ 45669 h 1412116"/>
                <a:gd name="connsiteX3" fmla="*/ 999811 w 1820354"/>
                <a:gd name="connsiteY3" fmla="*/ 623710 h 1412116"/>
                <a:gd name="connsiteX4" fmla="*/ 1820354 w 1820354"/>
                <a:gd name="connsiteY4" fmla="*/ 1176459 h 1412116"/>
                <a:gd name="connsiteX5" fmla="*/ 1165812 w 1820354"/>
                <a:gd name="connsiteY5" fmla="*/ 1404853 h 1412116"/>
                <a:gd name="connsiteX6" fmla="*/ 39682 w 1820354"/>
                <a:gd name="connsiteY6" fmla="*/ 671692 h 1412116"/>
                <a:gd name="connsiteX0" fmla="*/ 111091 w 1570842"/>
                <a:gd name="connsiteY0" fmla="*/ 1211659 h 1433453"/>
                <a:gd name="connsiteX1" fmla="*/ 69988 w 1570842"/>
                <a:gd name="connsiteY1" fmla="*/ 127919 h 1433453"/>
                <a:gd name="connsiteX2" fmla="*/ 703410 w 1570842"/>
                <a:gd name="connsiteY2" fmla="*/ 74175 h 1433453"/>
                <a:gd name="connsiteX3" fmla="*/ 750299 w 1570842"/>
                <a:gd name="connsiteY3" fmla="*/ 652216 h 1433453"/>
                <a:gd name="connsiteX4" fmla="*/ 1570842 w 1570842"/>
                <a:gd name="connsiteY4" fmla="*/ 1204965 h 1433453"/>
                <a:gd name="connsiteX5" fmla="*/ 916300 w 1570842"/>
                <a:gd name="connsiteY5" fmla="*/ 1433359 h 1433453"/>
                <a:gd name="connsiteX6" fmla="*/ 111091 w 1570842"/>
                <a:gd name="connsiteY6" fmla="*/ 1211659 h 1433453"/>
                <a:gd name="connsiteX0" fmla="*/ 324900 w 1784651"/>
                <a:gd name="connsiteY0" fmla="*/ 1139470 h 1361177"/>
                <a:gd name="connsiteX1" fmla="*/ 24890 w 1784651"/>
                <a:gd name="connsiteY1" fmla="*/ 787022 h 1361177"/>
                <a:gd name="connsiteX2" fmla="*/ 917219 w 1784651"/>
                <a:gd name="connsiteY2" fmla="*/ 1986 h 1361177"/>
                <a:gd name="connsiteX3" fmla="*/ 964108 w 1784651"/>
                <a:gd name="connsiteY3" fmla="*/ 580027 h 1361177"/>
                <a:gd name="connsiteX4" fmla="*/ 1784651 w 1784651"/>
                <a:gd name="connsiteY4" fmla="*/ 1132776 h 1361177"/>
                <a:gd name="connsiteX5" fmla="*/ 1130109 w 1784651"/>
                <a:gd name="connsiteY5" fmla="*/ 1361170 h 1361177"/>
                <a:gd name="connsiteX6" fmla="*/ 324900 w 1784651"/>
                <a:gd name="connsiteY6" fmla="*/ 1139470 h 1361177"/>
                <a:gd name="connsiteX0" fmla="*/ 371689 w 1778148"/>
                <a:gd name="connsiteY0" fmla="*/ 1185313 h 1361768"/>
                <a:gd name="connsiteX1" fmla="*/ 18387 w 1778148"/>
                <a:gd name="connsiteY1" fmla="*/ 787022 h 1361768"/>
                <a:gd name="connsiteX2" fmla="*/ 910716 w 1778148"/>
                <a:gd name="connsiteY2" fmla="*/ 1986 h 1361768"/>
                <a:gd name="connsiteX3" fmla="*/ 957605 w 1778148"/>
                <a:gd name="connsiteY3" fmla="*/ 580027 h 1361768"/>
                <a:gd name="connsiteX4" fmla="*/ 1778148 w 1778148"/>
                <a:gd name="connsiteY4" fmla="*/ 1132776 h 1361768"/>
                <a:gd name="connsiteX5" fmla="*/ 1123606 w 1778148"/>
                <a:gd name="connsiteY5" fmla="*/ 1361170 h 1361768"/>
                <a:gd name="connsiteX6" fmla="*/ 371689 w 1778148"/>
                <a:gd name="connsiteY6" fmla="*/ 1185313 h 1361768"/>
                <a:gd name="connsiteX0" fmla="*/ 375109 w 1781568"/>
                <a:gd name="connsiteY0" fmla="*/ 1185313 h 1376724"/>
                <a:gd name="connsiteX1" fmla="*/ 21807 w 1781568"/>
                <a:gd name="connsiteY1" fmla="*/ 787022 h 1376724"/>
                <a:gd name="connsiteX2" fmla="*/ 914136 w 1781568"/>
                <a:gd name="connsiteY2" fmla="*/ 1986 h 1376724"/>
                <a:gd name="connsiteX3" fmla="*/ 961025 w 1781568"/>
                <a:gd name="connsiteY3" fmla="*/ 580027 h 1376724"/>
                <a:gd name="connsiteX4" fmla="*/ 1781568 w 1781568"/>
                <a:gd name="connsiteY4" fmla="*/ 1132776 h 1376724"/>
                <a:gd name="connsiteX5" fmla="*/ 1127026 w 1781568"/>
                <a:gd name="connsiteY5" fmla="*/ 1361170 h 1376724"/>
                <a:gd name="connsiteX6" fmla="*/ 375109 w 1781568"/>
                <a:gd name="connsiteY6" fmla="*/ 1185313 h 1376724"/>
                <a:gd name="connsiteX0" fmla="*/ 380934 w 1787393"/>
                <a:gd name="connsiteY0" fmla="*/ 1185313 h 1365534"/>
                <a:gd name="connsiteX1" fmla="*/ 27632 w 1787393"/>
                <a:gd name="connsiteY1" fmla="*/ 787022 h 1365534"/>
                <a:gd name="connsiteX2" fmla="*/ 919961 w 1787393"/>
                <a:gd name="connsiteY2" fmla="*/ 1986 h 1365534"/>
                <a:gd name="connsiteX3" fmla="*/ 966850 w 1787393"/>
                <a:gd name="connsiteY3" fmla="*/ 580027 h 1365534"/>
                <a:gd name="connsiteX4" fmla="*/ 1787393 w 1787393"/>
                <a:gd name="connsiteY4" fmla="*/ 1132776 h 1365534"/>
                <a:gd name="connsiteX5" fmla="*/ 1132851 w 1787393"/>
                <a:gd name="connsiteY5" fmla="*/ 1361170 h 1365534"/>
                <a:gd name="connsiteX6" fmla="*/ 380934 w 1787393"/>
                <a:gd name="connsiteY6" fmla="*/ 1185313 h 1365534"/>
                <a:gd name="connsiteX0" fmla="*/ 386870 w 1786164"/>
                <a:gd name="connsiteY0" fmla="*/ 1222451 h 1376524"/>
                <a:gd name="connsiteX1" fmla="*/ 26403 w 1786164"/>
                <a:gd name="connsiteY1" fmla="*/ 787022 h 1376524"/>
                <a:gd name="connsiteX2" fmla="*/ 918732 w 1786164"/>
                <a:gd name="connsiteY2" fmla="*/ 1986 h 1376524"/>
                <a:gd name="connsiteX3" fmla="*/ 965621 w 1786164"/>
                <a:gd name="connsiteY3" fmla="*/ 580027 h 1376524"/>
                <a:gd name="connsiteX4" fmla="*/ 1786164 w 1786164"/>
                <a:gd name="connsiteY4" fmla="*/ 1132776 h 1376524"/>
                <a:gd name="connsiteX5" fmla="*/ 1131622 w 1786164"/>
                <a:gd name="connsiteY5" fmla="*/ 1361170 h 1376524"/>
                <a:gd name="connsiteX6" fmla="*/ 386870 w 1786164"/>
                <a:gd name="connsiteY6" fmla="*/ 1222451 h 1376524"/>
                <a:gd name="connsiteX0" fmla="*/ 378274 w 1777568"/>
                <a:gd name="connsiteY0" fmla="*/ 1222451 h 1420770"/>
                <a:gd name="connsiteX1" fmla="*/ 17807 w 1777568"/>
                <a:gd name="connsiteY1" fmla="*/ 787022 h 1420770"/>
                <a:gd name="connsiteX2" fmla="*/ 910136 w 1777568"/>
                <a:gd name="connsiteY2" fmla="*/ 1986 h 1420770"/>
                <a:gd name="connsiteX3" fmla="*/ 957025 w 1777568"/>
                <a:gd name="connsiteY3" fmla="*/ 580027 h 1420770"/>
                <a:gd name="connsiteX4" fmla="*/ 1777568 w 1777568"/>
                <a:gd name="connsiteY4" fmla="*/ 1132776 h 1420770"/>
                <a:gd name="connsiteX5" fmla="*/ 1143144 w 1777568"/>
                <a:gd name="connsiteY5" fmla="*/ 1419361 h 1420770"/>
                <a:gd name="connsiteX6" fmla="*/ 378274 w 1777568"/>
                <a:gd name="connsiteY6" fmla="*/ 1222451 h 142077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78272 w 1777566"/>
                <a:gd name="connsiteY0" fmla="*/ 1222451 h 1423920"/>
                <a:gd name="connsiteX1" fmla="*/ 17805 w 1777566"/>
                <a:gd name="connsiteY1" fmla="*/ 787022 h 1423920"/>
                <a:gd name="connsiteX2" fmla="*/ 910134 w 1777566"/>
                <a:gd name="connsiteY2" fmla="*/ 1986 h 1423920"/>
                <a:gd name="connsiteX3" fmla="*/ 957023 w 1777566"/>
                <a:gd name="connsiteY3" fmla="*/ 580027 h 1423920"/>
                <a:gd name="connsiteX4" fmla="*/ 1777566 w 1777566"/>
                <a:gd name="connsiteY4" fmla="*/ 1132776 h 1423920"/>
                <a:gd name="connsiteX5" fmla="*/ 1143142 w 1777566"/>
                <a:gd name="connsiteY5" fmla="*/ 1419361 h 1423920"/>
                <a:gd name="connsiteX6" fmla="*/ 378272 w 1777566"/>
                <a:gd name="connsiteY6" fmla="*/ 1222451 h 1423920"/>
                <a:gd name="connsiteX0" fmla="*/ 380309 w 1779603"/>
                <a:gd name="connsiteY0" fmla="*/ 1222451 h 1424229"/>
                <a:gd name="connsiteX1" fmla="*/ 19842 w 1779603"/>
                <a:gd name="connsiteY1" fmla="*/ 787022 h 1424229"/>
                <a:gd name="connsiteX2" fmla="*/ 912171 w 1779603"/>
                <a:gd name="connsiteY2" fmla="*/ 1986 h 1424229"/>
                <a:gd name="connsiteX3" fmla="*/ 959060 w 1779603"/>
                <a:gd name="connsiteY3" fmla="*/ 580027 h 1424229"/>
                <a:gd name="connsiteX4" fmla="*/ 1779603 w 1779603"/>
                <a:gd name="connsiteY4" fmla="*/ 1132776 h 1424229"/>
                <a:gd name="connsiteX5" fmla="*/ 1145179 w 1779603"/>
                <a:gd name="connsiteY5" fmla="*/ 1419361 h 1424229"/>
                <a:gd name="connsiteX6" fmla="*/ 380309 w 1779603"/>
                <a:gd name="connsiteY6" fmla="*/ 1222451 h 1424229"/>
                <a:gd name="connsiteX0" fmla="*/ 387914 w 1778609"/>
                <a:gd name="connsiteY0" fmla="*/ 1267016 h 1424020"/>
                <a:gd name="connsiteX1" fmla="*/ 18848 w 1778609"/>
                <a:gd name="connsiteY1" fmla="*/ 787022 h 1424020"/>
                <a:gd name="connsiteX2" fmla="*/ 911177 w 1778609"/>
                <a:gd name="connsiteY2" fmla="*/ 1986 h 1424020"/>
                <a:gd name="connsiteX3" fmla="*/ 958066 w 1778609"/>
                <a:gd name="connsiteY3" fmla="*/ 580027 h 1424020"/>
                <a:gd name="connsiteX4" fmla="*/ 1778609 w 1778609"/>
                <a:gd name="connsiteY4" fmla="*/ 1132776 h 1424020"/>
                <a:gd name="connsiteX5" fmla="*/ 1144185 w 1778609"/>
                <a:gd name="connsiteY5" fmla="*/ 1419361 h 1424020"/>
                <a:gd name="connsiteX6" fmla="*/ 387914 w 1778609"/>
                <a:gd name="connsiteY6" fmla="*/ 1267016 h 1424020"/>
                <a:gd name="connsiteX0" fmla="*/ 387517 w 1778212"/>
                <a:gd name="connsiteY0" fmla="*/ 1267016 h 1424495"/>
                <a:gd name="connsiteX1" fmla="*/ 18451 w 1778212"/>
                <a:gd name="connsiteY1" fmla="*/ 787022 h 1424495"/>
                <a:gd name="connsiteX2" fmla="*/ 910780 w 1778212"/>
                <a:gd name="connsiteY2" fmla="*/ 1986 h 1424495"/>
                <a:gd name="connsiteX3" fmla="*/ 957669 w 1778212"/>
                <a:gd name="connsiteY3" fmla="*/ 580027 h 1424495"/>
                <a:gd name="connsiteX4" fmla="*/ 1778212 w 1778212"/>
                <a:gd name="connsiteY4" fmla="*/ 1132776 h 1424495"/>
                <a:gd name="connsiteX5" fmla="*/ 1143788 w 1778212"/>
                <a:gd name="connsiteY5" fmla="*/ 1419361 h 1424495"/>
                <a:gd name="connsiteX6" fmla="*/ 387517 w 1778212"/>
                <a:gd name="connsiteY6" fmla="*/ 1267016 h 1424495"/>
                <a:gd name="connsiteX0" fmla="*/ 444394 w 1835089"/>
                <a:gd name="connsiteY0" fmla="*/ 1267170 h 1423656"/>
                <a:gd name="connsiteX1" fmla="*/ 14768 w 1835089"/>
                <a:gd name="connsiteY1" fmla="*/ 795789 h 1423656"/>
                <a:gd name="connsiteX2" fmla="*/ 967657 w 1835089"/>
                <a:gd name="connsiteY2" fmla="*/ 2140 h 1423656"/>
                <a:gd name="connsiteX3" fmla="*/ 1014546 w 1835089"/>
                <a:gd name="connsiteY3" fmla="*/ 580181 h 1423656"/>
                <a:gd name="connsiteX4" fmla="*/ 1835089 w 1835089"/>
                <a:gd name="connsiteY4" fmla="*/ 1132930 h 1423656"/>
                <a:gd name="connsiteX5" fmla="*/ 1200665 w 1835089"/>
                <a:gd name="connsiteY5" fmla="*/ 1419515 h 1423656"/>
                <a:gd name="connsiteX6" fmla="*/ 444394 w 1835089"/>
                <a:gd name="connsiteY6" fmla="*/ 1267170 h 142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89" h="1423656">
                  <a:moveTo>
                    <a:pt x="444394" y="1267170"/>
                  </a:moveTo>
                  <a:cubicBezTo>
                    <a:pt x="246745" y="1163216"/>
                    <a:pt x="-72443" y="1006627"/>
                    <a:pt x="14768" y="795789"/>
                  </a:cubicBezTo>
                  <a:cubicBezTo>
                    <a:pt x="101979" y="584951"/>
                    <a:pt x="801027" y="38075"/>
                    <a:pt x="967657" y="2140"/>
                  </a:cubicBezTo>
                  <a:cubicBezTo>
                    <a:pt x="1134287" y="-33795"/>
                    <a:pt x="869974" y="391716"/>
                    <a:pt x="1014546" y="580181"/>
                  </a:cubicBezTo>
                  <a:cubicBezTo>
                    <a:pt x="1159118" y="768646"/>
                    <a:pt x="1638232" y="528165"/>
                    <a:pt x="1835089" y="1132930"/>
                  </a:cubicBezTo>
                  <a:cubicBezTo>
                    <a:pt x="1653093" y="1322334"/>
                    <a:pt x="1432447" y="1397142"/>
                    <a:pt x="1200665" y="1419515"/>
                  </a:cubicBezTo>
                  <a:cubicBezTo>
                    <a:pt x="968883" y="1441888"/>
                    <a:pt x="642043" y="1371124"/>
                    <a:pt x="444394" y="1267170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2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65E53F8F-9D27-43E1-AE4A-E543591A8B13}"/>
                </a:ext>
              </a:extLst>
            </p:cNvPr>
            <p:cNvSpPr/>
            <p:nvPr userDrawn="1"/>
          </p:nvSpPr>
          <p:spPr>
            <a:xfrm rot="13037641">
              <a:off x="1034583" y="1185210"/>
              <a:ext cx="129920" cy="22977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57 w 553476"/>
                <a:gd name="connsiteY0" fmla="*/ 622255 h 1284453"/>
                <a:gd name="connsiteX1" fmla="*/ 408874 w 553476"/>
                <a:gd name="connsiteY1" fmla="*/ 27108 h 1284453"/>
                <a:gd name="connsiteX2" fmla="*/ 514435 w 553476"/>
                <a:gd name="connsiteY2" fmla="*/ 157876 h 1284453"/>
                <a:gd name="connsiteX3" fmla="*/ 341612 w 553476"/>
                <a:gd name="connsiteY3" fmla="*/ 556053 h 1284453"/>
                <a:gd name="connsiteX4" fmla="*/ 543387 w 553476"/>
                <a:gd name="connsiteY4" fmla="*/ 1115044 h 1284453"/>
                <a:gd name="connsiteX5" fmla="*/ 380090 w 553476"/>
                <a:gd name="connsiteY5" fmla="*/ 1256992 h 1284453"/>
                <a:gd name="connsiteX6" fmla="*/ 57 w 553476"/>
                <a:gd name="connsiteY6" fmla="*/ 622255 h 1284453"/>
                <a:gd name="connsiteX0" fmla="*/ 57 w 553476"/>
                <a:gd name="connsiteY0" fmla="*/ 610519 h 1272717"/>
                <a:gd name="connsiteX1" fmla="*/ 408874 w 553476"/>
                <a:gd name="connsiteY1" fmla="*/ 15372 h 1272717"/>
                <a:gd name="connsiteX2" fmla="*/ 514435 w 553476"/>
                <a:gd name="connsiteY2" fmla="*/ 146140 h 1272717"/>
                <a:gd name="connsiteX3" fmla="*/ 341612 w 553476"/>
                <a:gd name="connsiteY3" fmla="*/ 544317 h 1272717"/>
                <a:gd name="connsiteX4" fmla="*/ 543387 w 553476"/>
                <a:gd name="connsiteY4" fmla="*/ 1103308 h 1272717"/>
                <a:gd name="connsiteX5" fmla="*/ 380090 w 553476"/>
                <a:gd name="connsiteY5" fmla="*/ 1245256 h 1272717"/>
                <a:gd name="connsiteX6" fmla="*/ 57 w 553476"/>
                <a:gd name="connsiteY6" fmla="*/ 610519 h 1272717"/>
                <a:gd name="connsiteX0" fmla="*/ 57 w 553476"/>
                <a:gd name="connsiteY0" fmla="*/ 615483 h 1277681"/>
                <a:gd name="connsiteX1" fmla="*/ 408874 w 553476"/>
                <a:gd name="connsiteY1" fmla="*/ 20336 h 1277681"/>
                <a:gd name="connsiteX2" fmla="*/ 443273 w 553476"/>
                <a:gd name="connsiteY2" fmla="*/ 186472 h 1277681"/>
                <a:gd name="connsiteX3" fmla="*/ 341612 w 553476"/>
                <a:gd name="connsiteY3" fmla="*/ 549281 h 1277681"/>
                <a:gd name="connsiteX4" fmla="*/ 543387 w 553476"/>
                <a:gd name="connsiteY4" fmla="*/ 1108272 h 1277681"/>
                <a:gd name="connsiteX5" fmla="*/ 380090 w 553476"/>
                <a:gd name="connsiteY5" fmla="*/ 1250220 h 1277681"/>
                <a:gd name="connsiteX6" fmla="*/ 57 w 553476"/>
                <a:gd name="connsiteY6" fmla="*/ 615483 h 1277681"/>
                <a:gd name="connsiteX0" fmla="*/ 57 w 553476"/>
                <a:gd name="connsiteY0" fmla="*/ 601216 h 1263414"/>
                <a:gd name="connsiteX1" fmla="*/ 408874 w 553476"/>
                <a:gd name="connsiteY1" fmla="*/ 6069 h 1263414"/>
                <a:gd name="connsiteX2" fmla="*/ 443273 w 553476"/>
                <a:gd name="connsiteY2" fmla="*/ 172205 h 1263414"/>
                <a:gd name="connsiteX3" fmla="*/ 341612 w 553476"/>
                <a:gd name="connsiteY3" fmla="*/ 535014 h 1263414"/>
                <a:gd name="connsiteX4" fmla="*/ 543387 w 553476"/>
                <a:gd name="connsiteY4" fmla="*/ 1094005 h 1263414"/>
                <a:gd name="connsiteX5" fmla="*/ 380090 w 553476"/>
                <a:gd name="connsiteY5" fmla="*/ 1235953 h 1263414"/>
                <a:gd name="connsiteX6" fmla="*/ 57 w 553476"/>
                <a:gd name="connsiteY6" fmla="*/ 601216 h 1263414"/>
                <a:gd name="connsiteX0" fmla="*/ 66 w 553485"/>
                <a:gd name="connsiteY0" fmla="*/ 601216 h 1236097"/>
                <a:gd name="connsiteX1" fmla="*/ 408883 w 553485"/>
                <a:gd name="connsiteY1" fmla="*/ 6069 h 1236097"/>
                <a:gd name="connsiteX2" fmla="*/ 443282 w 553485"/>
                <a:gd name="connsiteY2" fmla="*/ 172205 h 1236097"/>
                <a:gd name="connsiteX3" fmla="*/ 341621 w 553485"/>
                <a:gd name="connsiteY3" fmla="*/ 535014 h 1236097"/>
                <a:gd name="connsiteX4" fmla="*/ 543396 w 553485"/>
                <a:gd name="connsiteY4" fmla="*/ 1094005 h 1236097"/>
                <a:gd name="connsiteX5" fmla="*/ 380099 w 553485"/>
                <a:gd name="connsiteY5" fmla="*/ 1235953 h 1236097"/>
                <a:gd name="connsiteX6" fmla="*/ 66 w 553485"/>
                <a:gd name="connsiteY6" fmla="*/ 601216 h 1236097"/>
                <a:gd name="connsiteX0" fmla="*/ 65 w 731309"/>
                <a:gd name="connsiteY0" fmla="*/ 601216 h 1249038"/>
                <a:gd name="connsiteX1" fmla="*/ 408882 w 731309"/>
                <a:gd name="connsiteY1" fmla="*/ 6069 h 1249038"/>
                <a:gd name="connsiteX2" fmla="*/ 443281 w 731309"/>
                <a:gd name="connsiteY2" fmla="*/ 172205 h 1249038"/>
                <a:gd name="connsiteX3" fmla="*/ 341620 w 731309"/>
                <a:gd name="connsiteY3" fmla="*/ 535014 h 1249038"/>
                <a:gd name="connsiteX4" fmla="*/ 725035 w 731309"/>
                <a:gd name="connsiteY4" fmla="*/ 996798 h 1249038"/>
                <a:gd name="connsiteX5" fmla="*/ 380098 w 731309"/>
                <a:gd name="connsiteY5" fmla="*/ 1235953 h 1249038"/>
                <a:gd name="connsiteX6" fmla="*/ 65 w 731309"/>
                <a:gd name="connsiteY6" fmla="*/ 601216 h 1249038"/>
                <a:gd name="connsiteX0" fmla="*/ 65 w 782569"/>
                <a:gd name="connsiteY0" fmla="*/ 601216 h 1249038"/>
                <a:gd name="connsiteX1" fmla="*/ 408882 w 782569"/>
                <a:gd name="connsiteY1" fmla="*/ 6069 h 1249038"/>
                <a:gd name="connsiteX2" fmla="*/ 443281 w 782569"/>
                <a:gd name="connsiteY2" fmla="*/ 172205 h 1249038"/>
                <a:gd name="connsiteX3" fmla="*/ 777564 w 782569"/>
                <a:gd name="connsiteY3" fmla="*/ 316137 h 1249038"/>
                <a:gd name="connsiteX4" fmla="*/ 725035 w 782569"/>
                <a:gd name="connsiteY4" fmla="*/ 996798 h 1249038"/>
                <a:gd name="connsiteX5" fmla="*/ 380098 w 782569"/>
                <a:gd name="connsiteY5" fmla="*/ 1235953 h 1249038"/>
                <a:gd name="connsiteX6" fmla="*/ 65 w 782569"/>
                <a:gd name="connsiteY6" fmla="*/ 601216 h 1249038"/>
                <a:gd name="connsiteX0" fmla="*/ 65 w 907453"/>
                <a:gd name="connsiteY0" fmla="*/ 601216 h 1249038"/>
                <a:gd name="connsiteX1" fmla="*/ 408882 w 907453"/>
                <a:gd name="connsiteY1" fmla="*/ 6069 h 1249038"/>
                <a:gd name="connsiteX2" fmla="*/ 443281 w 907453"/>
                <a:gd name="connsiteY2" fmla="*/ 172205 h 1249038"/>
                <a:gd name="connsiteX3" fmla="*/ 906911 w 907453"/>
                <a:gd name="connsiteY3" fmla="*/ 450345 h 1249038"/>
                <a:gd name="connsiteX4" fmla="*/ 725035 w 907453"/>
                <a:gd name="connsiteY4" fmla="*/ 996798 h 1249038"/>
                <a:gd name="connsiteX5" fmla="*/ 380098 w 907453"/>
                <a:gd name="connsiteY5" fmla="*/ 1235953 h 1249038"/>
                <a:gd name="connsiteX6" fmla="*/ 65 w 907453"/>
                <a:gd name="connsiteY6" fmla="*/ 601216 h 1249038"/>
                <a:gd name="connsiteX0" fmla="*/ 65 w 907453"/>
                <a:gd name="connsiteY0" fmla="*/ 611906 h 1259728"/>
                <a:gd name="connsiteX1" fmla="*/ 408882 w 907453"/>
                <a:gd name="connsiteY1" fmla="*/ 16759 h 1259728"/>
                <a:gd name="connsiteX2" fmla="*/ 835802 w 907453"/>
                <a:gd name="connsiteY2" fmla="*/ 206560 h 1259728"/>
                <a:gd name="connsiteX3" fmla="*/ 906911 w 907453"/>
                <a:gd name="connsiteY3" fmla="*/ 461035 h 1259728"/>
                <a:gd name="connsiteX4" fmla="*/ 725035 w 907453"/>
                <a:gd name="connsiteY4" fmla="*/ 1007488 h 1259728"/>
                <a:gd name="connsiteX5" fmla="*/ 380098 w 907453"/>
                <a:gd name="connsiteY5" fmla="*/ 1246643 h 1259728"/>
                <a:gd name="connsiteX6" fmla="*/ 65 w 907453"/>
                <a:gd name="connsiteY6" fmla="*/ 611906 h 1259728"/>
                <a:gd name="connsiteX0" fmla="*/ 108 w 778497"/>
                <a:gd name="connsiteY0" fmla="*/ 587701 h 1259572"/>
                <a:gd name="connsiteX1" fmla="*/ 279926 w 778497"/>
                <a:gd name="connsiteY1" fmla="*/ 15422 h 1259572"/>
                <a:gd name="connsiteX2" fmla="*/ 706846 w 778497"/>
                <a:gd name="connsiteY2" fmla="*/ 205223 h 1259572"/>
                <a:gd name="connsiteX3" fmla="*/ 777955 w 778497"/>
                <a:gd name="connsiteY3" fmla="*/ 459698 h 1259572"/>
                <a:gd name="connsiteX4" fmla="*/ 596079 w 778497"/>
                <a:gd name="connsiteY4" fmla="*/ 1006151 h 1259572"/>
                <a:gd name="connsiteX5" fmla="*/ 251142 w 778497"/>
                <a:gd name="connsiteY5" fmla="*/ 1245306 h 1259572"/>
                <a:gd name="connsiteX6" fmla="*/ 108 w 778497"/>
                <a:gd name="connsiteY6" fmla="*/ 587701 h 1259572"/>
                <a:gd name="connsiteX0" fmla="*/ 614 w 779003"/>
                <a:gd name="connsiteY0" fmla="*/ 587701 h 1247333"/>
                <a:gd name="connsiteX1" fmla="*/ 280432 w 779003"/>
                <a:gd name="connsiteY1" fmla="*/ 15422 h 1247333"/>
                <a:gd name="connsiteX2" fmla="*/ 707352 w 779003"/>
                <a:gd name="connsiteY2" fmla="*/ 205223 h 1247333"/>
                <a:gd name="connsiteX3" fmla="*/ 778461 w 779003"/>
                <a:gd name="connsiteY3" fmla="*/ 459698 h 1247333"/>
                <a:gd name="connsiteX4" fmla="*/ 596585 w 779003"/>
                <a:gd name="connsiteY4" fmla="*/ 1006151 h 1247333"/>
                <a:gd name="connsiteX5" fmla="*/ 354079 w 779003"/>
                <a:gd name="connsiteY5" fmla="*/ 1232328 h 1247333"/>
                <a:gd name="connsiteX6" fmla="*/ 614 w 779003"/>
                <a:gd name="connsiteY6" fmla="*/ 587701 h 1247333"/>
                <a:gd name="connsiteX0" fmla="*/ 614 w 779864"/>
                <a:gd name="connsiteY0" fmla="*/ 587701 h 1253052"/>
                <a:gd name="connsiteX1" fmla="*/ 280432 w 779864"/>
                <a:gd name="connsiteY1" fmla="*/ 15422 h 1253052"/>
                <a:gd name="connsiteX2" fmla="*/ 707352 w 779864"/>
                <a:gd name="connsiteY2" fmla="*/ 205223 h 1253052"/>
                <a:gd name="connsiteX3" fmla="*/ 778461 w 779864"/>
                <a:gd name="connsiteY3" fmla="*/ 459698 h 1253052"/>
                <a:gd name="connsiteX4" fmla="*/ 681324 w 779864"/>
                <a:gd name="connsiteY4" fmla="*/ 1049182 h 1253052"/>
                <a:gd name="connsiteX5" fmla="*/ 354079 w 779864"/>
                <a:gd name="connsiteY5" fmla="*/ 1232328 h 1253052"/>
                <a:gd name="connsiteX6" fmla="*/ 614 w 779864"/>
                <a:gd name="connsiteY6" fmla="*/ 587701 h 1253052"/>
                <a:gd name="connsiteX0" fmla="*/ 681 w 837590"/>
                <a:gd name="connsiteY0" fmla="*/ 603167 h 1268518"/>
                <a:gd name="connsiteX1" fmla="*/ 280499 w 837590"/>
                <a:gd name="connsiteY1" fmla="*/ 30888 h 1268518"/>
                <a:gd name="connsiteX2" fmla="*/ 818196 w 837590"/>
                <a:gd name="connsiteY2" fmla="*/ 139126 h 1268518"/>
                <a:gd name="connsiteX3" fmla="*/ 778528 w 837590"/>
                <a:gd name="connsiteY3" fmla="*/ 475164 h 1268518"/>
                <a:gd name="connsiteX4" fmla="*/ 681391 w 837590"/>
                <a:gd name="connsiteY4" fmla="*/ 1064648 h 1268518"/>
                <a:gd name="connsiteX5" fmla="*/ 354146 w 837590"/>
                <a:gd name="connsiteY5" fmla="*/ 1247794 h 1268518"/>
                <a:gd name="connsiteX6" fmla="*/ 681 w 837590"/>
                <a:gd name="connsiteY6" fmla="*/ 603167 h 1268518"/>
                <a:gd name="connsiteX0" fmla="*/ 700 w 865630"/>
                <a:gd name="connsiteY0" fmla="*/ 617890 h 1283241"/>
                <a:gd name="connsiteX1" fmla="*/ 280518 w 865630"/>
                <a:gd name="connsiteY1" fmla="*/ 45611 h 1283241"/>
                <a:gd name="connsiteX2" fmla="*/ 845354 w 865630"/>
                <a:gd name="connsiteY2" fmla="*/ 107731 h 1283241"/>
                <a:gd name="connsiteX3" fmla="*/ 778547 w 865630"/>
                <a:gd name="connsiteY3" fmla="*/ 489887 h 1283241"/>
                <a:gd name="connsiteX4" fmla="*/ 681410 w 865630"/>
                <a:gd name="connsiteY4" fmla="*/ 1079371 h 1283241"/>
                <a:gd name="connsiteX5" fmla="*/ 354165 w 865630"/>
                <a:gd name="connsiteY5" fmla="*/ 1262517 h 1283241"/>
                <a:gd name="connsiteX6" fmla="*/ 700 w 865630"/>
                <a:gd name="connsiteY6" fmla="*/ 617890 h 1283241"/>
                <a:gd name="connsiteX0" fmla="*/ 700 w 865674"/>
                <a:gd name="connsiteY0" fmla="*/ 612338 h 1277689"/>
                <a:gd name="connsiteX1" fmla="*/ 280518 w 865674"/>
                <a:gd name="connsiteY1" fmla="*/ 40059 h 1277689"/>
                <a:gd name="connsiteX2" fmla="*/ 845354 w 865674"/>
                <a:gd name="connsiteY2" fmla="*/ 102179 h 1277689"/>
                <a:gd name="connsiteX3" fmla="*/ 778547 w 865674"/>
                <a:gd name="connsiteY3" fmla="*/ 484335 h 1277689"/>
                <a:gd name="connsiteX4" fmla="*/ 681410 w 865674"/>
                <a:gd name="connsiteY4" fmla="*/ 1073819 h 1277689"/>
                <a:gd name="connsiteX5" fmla="*/ 354165 w 865674"/>
                <a:gd name="connsiteY5" fmla="*/ 1256965 h 1277689"/>
                <a:gd name="connsiteX6" fmla="*/ 700 w 865674"/>
                <a:gd name="connsiteY6" fmla="*/ 612338 h 1277689"/>
                <a:gd name="connsiteX0" fmla="*/ 700 w 1097937"/>
                <a:gd name="connsiteY0" fmla="*/ 612338 h 1256976"/>
                <a:gd name="connsiteX1" fmla="*/ 280518 w 1097937"/>
                <a:gd name="connsiteY1" fmla="*/ 40059 h 1256976"/>
                <a:gd name="connsiteX2" fmla="*/ 845354 w 1097937"/>
                <a:gd name="connsiteY2" fmla="*/ 102179 h 1256976"/>
                <a:gd name="connsiteX3" fmla="*/ 778547 w 1097937"/>
                <a:gd name="connsiteY3" fmla="*/ 484335 h 1256976"/>
                <a:gd name="connsiteX4" fmla="*/ 1089973 w 1097937"/>
                <a:gd name="connsiteY4" fmla="*/ 629305 h 1256976"/>
                <a:gd name="connsiteX5" fmla="*/ 354165 w 1097937"/>
                <a:gd name="connsiteY5" fmla="*/ 1256965 h 1256976"/>
                <a:gd name="connsiteX6" fmla="*/ 700 w 1097937"/>
                <a:gd name="connsiteY6" fmla="*/ 612338 h 1256976"/>
                <a:gd name="connsiteX0" fmla="*/ 15561 w 1112798"/>
                <a:gd name="connsiteY0" fmla="*/ 612338 h 1119681"/>
                <a:gd name="connsiteX1" fmla="*/ 295379 w 1112798"/>
                <a:gd name="connsiteY1" fmla="*/ 40059 h 1119681"/>
                <a:gd name="connsiteX2" fmla="*/ 860215 w 1112798"/>
                <a:gd name="connsiteY2" fmla="*/ 102179 h 1119681"/>
                <a:gd name="connsiteX3" fmla="*/ 793408 w 1112798"/>
                <a:gd name="connsiteY3" fmla="*/ 484335 h 1119681"/>
                <a:gd name="connsiteX4" fmla="*/ 1104834 w 1112798"/>
                <a:gd name="connsiteY4" fmla="*/ 629305 h 1119681"/>
                <a:gd name="connsiteX5" fmla="*/ 746501 w 1112798"/>
                <a:gd name="connsiteY5" fmla="*/ 1119666 h 1119681"/>
                <a:gd name="connsiteX6" fmla="*/ 15561 w 1112798"/>
                <a:gd name="connsiteY6" fmla="*/ 612338 h 1119681"/>
                <a:gd name="connsiteX0" fmla="*/ 15561 w 1112798"/>
                <a:gd name="connsiteY0" fmla="*/ 612338 h 1119686"/>
                <a:gd name="connsiteX1" fmla="*/ 295379 w 1112798"/>
                <a:gd name="connsiteY1" fmla="*/ 40059 h 1119686"/>
                <a:gd name="connsiteX2" fmla="*/ 860215 w 1112798"/>
                <a:gd name="connsiteY2" fmla="*/ 102179 h 1119686"/>
                <a:gd name="connsiteX3" fmla="*/ 793408 w 1112798"/>
                <a:gd name="connsiteY3" fmla="*/ 484335 h 1119686"/>
                <a:gd name="connsiteX4" fmla="*/ 1104834 w 1112798"/>
                <a:gd name="connsiteY4" fmla="*/ 629305 h 1119686"/>
                <a:gd name="connsiteX5" fmla="*/ 746501 w 1112798"/>
                <a:gd name="connsiteY5" fmla="*/ 1119666 h 1119686"/>
                <a:gd name="connsiteX6" fmla="*/ 15561 w 1112798"/>
                <a:gd name="connsiteY6" fmla="*/ 612338 h 1119686"/>
                <a:gd name="connsiteX0" fmla="*/ 15561 w 1112798"/>
                <a:gd name="connsiteY0" fmla="*/ 612338 h 1144075"/>
                <a:gd name="connsiteX1" fmla="*/ 295379 w 1112798"/>
                <a:gd name="connsiteY1" fmla="*/ 40059 h 1144075"/>
                <a:gd name="connsiteX2" fmla="*/ 860215 w 1112798"/>
                <a:gd name="connsiteY2" fmla="*/ 102179 h 1144075"/>
                <a:gd name="connsiteX3" fmla="*/ 793408 w 1112798"/>
                <a:gd name="connsiteY3" fmla="*/ 484335 h 1144075"/>
                <a:gd name="connsiteX4" fmla="*/ 1104834 w 1112798"/>
                <a:gd name="connsiteY4" fmla="*/ 629305 h 1144075"/>
                <a:gd name="connsiteX5" fmla="*/ 746501 w 1112798"/>
                <a:gd name="connsiteY5" fmla="*/ 1119666 h 1144075"/>
                <a:gd name="connsiteX6" fmla="*/ 15561 w 1112798"/>
                <a:gd name="connsiteY6" fmla="*/ 612338 h 1144075"/>
                <a:gd name="connsiteX0" fmla="*/ 5104 w 1102341"/>
                <a:gd name="connsiteY0" fmla="*/ 619344 h 1151157"/>
                <a:gd name="connsiteX1" fmla="*/ 433008 w 1102341"/>
                <a:gd name="connsiteY1" fmla="*/ 36039 h 1151157"/>
                <a:gd name="connsiteX2" fmla="*/ 849758 w 1102341"/>
                <a:gd name="connsiteY2" fmla="*/ 109185 h 1151157"/>
                <a:gd name="connsiteX3" fmla="*/ 782951 w 1102341"/>
                <a:gd name="connsiteY3" fmla="*/ 491341 h 1151157"/>
                <a:gd name="connsiteX4" fmla="*/ 1094377 w 1102341"/>
                <a:gd name="connsiteY4" fmla="*/ 636311 h 1151157"/>
                <a:gd name="connsiteX5" fmla="*/ 736044 w 1102341"/>
                <a:gd name="connsiteY5" fmla="*/ 1126672 h 1151157"/>
                <a:gd name="connsiteX6" fmla="*/ 5104 w 1102341"/>
                <a:gd name="connsiteY6" fmla="*/ 619344 h 1151157"/>
                <a:gd name="connsiteX0" fmla="*/ 32090 w 733671"/>
                <a:gd name="connsiteY0" fmla="*/ 618377 h 1126629"/>
                <a:gd name="connsiteX1" fmla="*/ 64338 w 733671"/>
                <a:gd name="connsiteY1" fmla="*/ 35974 h 1126629"/>
                <a:gd name="connsiteX2" fmla="*/ 481088 w 733671"/>
                <a:gd name="connsiteY2" fmla="*/ 109120 h 1126629"/>
                <a:gd name="connsiteX3" fmla="*/ 414281 w 733671"/>
                <a:gd name="connsiteY3" fmla="*/ 491276 h 1126629"/>
                <a:gd name="connsiteX4" fmla="*/ 725707 w 733671"/>
                <a:gd name="connsiteY4" fmla="*/ 636246 h 1126629"/>
                <a:gd name="connsiteX5" fmla="*/ 367374 w 733671"/>
                <a:gd name="connsiteY5" fmla="*/ 1126607 h 1126629"/>
                <a:gd name="connsiteX6" fmla="*/ 32090 w 733671"/>
                <a:gd name="connsiteY6" fmla="*/ 618377 h 1126629"/>
                <a:gd name="connsiteX0" fmla="*/ 45997 w 747578"/>
                <a:gd name="connsiteY0" fmla="*/ 613220 h 1121472"/>
                <a:gd name="connsiteX1" fmla="*/ 78245 w 747578"/>
                <a:gd name="connsiteY1" fmla="*/ 30817 h 1121472"/>
                <a:gd name="connsiteX2" fmla="*/ 494995 w 747578"/>
                <a:gd name="connsiteY2" fmla="*/ 103963 h 1121472"/>
                <a:gd name="connsiteX3" fmla="*/ 428188 w 747578"/>
                <a:gd name="connsiteY3" fmla="*/ 486119 h 1121472"/>
                <a:gd name="connsiteX4" fmla="*/ 739614 w 747578"/>
                <a:gd name="connsiteY4" fmla="*/ 631089 h 1121472"/>
                <a:gd name="connsiteX5" fmla="*/ 381281 w 747578"/>
                <a:gd name="connsiteY5" fmla="*/ 1121450 h 1121472"/>
                <a:gd name="connsiteX6" fmla="*/ 45997 w 747578"/>
                <a:gd name="connsiteY6" fmla="*/ 613220 h 1121472"/>
                <a:gd name="connsiteX0" fmla="*/ 9531 w 711112"/>
                <a:gd name="connsiteY0" fmla="*/ 558634 h 1066886"/>
                <a:gd name="connsiteX1" fmla="*/ 146378 w 711112"/>
                <a:gd name="connsiteY1" fmla="*/ 52857 h 1066886"/>
                <a:gd name="connsiteX2" fmla="*/ 458529 w 711112"/>
                <a:gd name="connsiteY2" fmla="*/ 49377 h 1066886"/>
                <a:gd name="connsiteX3" fmla="*/ 391722 w 711112"/>
                <a:gd name="connsiteY3" fmla="*/ 431533 h 1066886"/>
                <a:gd name="connsiteX4" fmla="*/ 703148 w 711112"/>
                <a:gd name="connsiteY4" fmla="*/ 576503 h 1066886"/>
                <a:gd name="connsiteX5" fmla="*/ 344815 w 711112"/>
                <a:gd name="connsiteY5" fmla="*/ 1066864 h 1066886"/>
                <a:gd name="connsiteX6" fmla="*/ 9531 w 711112"/>
                <a:gd name="connsiteY6" fmla="*/ 558634 h 1066886"/>
                <a:gd name="connsiteX0" fmla="*/ 9531 w 710127"/>
                <a:gd name="connsiteY0" fmla="*/ 558634 h 1066886"/>
                <a:gd name="connsiteX1" fmla="*/ 146378 w 710127"/>
                <a:gd name="connsiteY1" fmla="*/ 52857 h 1066886"/>
                <a:gd name="connsiteX2" fmla="*/ 458529 w 710127"/>
                <a:gd name="connsiteY2" fmla="*/ 49377 h 1066886"/>
                <a:gd name="connsiteX3" fmla="*/ 391722 w 710127"/>
                <a:gd name="connsiteY3" fmla="*/ 431533 h 1066886"/>
                <a:gd name="connsiteX4" fmla="*/ 703148 w 710127"/>
                <a:gd name="connsiteY4" fmla="*/ 576503 h 1066886"/>
                <a:gd name="connsiteX5" fmla="*/ 344815 w 710127"/>
                <a:gd name="connsiteY5" fmla="*/ 1066864 h 1066886"/>
                <a:gd name="connsiteX6" fmla="*/ 9531 w 710127"/>
                <a:gd name="connsiteY6" fmla="*/ 558634 h 1066886"/>
                <a:gd name="connsiteX0" fmla="*/ 9531 w 710127"/>
                <a:gd name="connsiteY0" fmla="*/ 558634 h 1115271"/>
                <a:gd name="connsiteX1" fmla="*/ 146378 w 710127"/>
                <a:gd name="connsiteY1" fmla="*/ 52857 h 1115271"/>
                <a:gd name="connsiteX2" fmla="*/ 458529 w 710127"/>
                <a:gd name="connsiteY2" fmla="*/ 49377 h 1115271"/>
                <a:gd name="connsiteX3" fmla="*/ 391722 w 710127"/>
                <a:gd name="connsiteY3" fmla="*/ 431533 h 1115271"/>
                <a:gd name="connsiteX4" fmla="*/ 703148 w 710127"/>
                <a:gd name="connsiteY4" fmla="*/ 576503 h 1115271"/>
                <a:gd name="connsiteX5" fmla="*/ 344815 w 710127"/>
                <a:gd name="connsiteY5" fmla="*/ 1066864 h 1115271"/>
                <a:gd name="connsiteX6" fmla="*/ 9531 w 710127"/>
                <a:gd name="connsiteY6" fmla="*/ 558634 h 1115271"/>
                <a:gd name="connsiteX0" fmla="*/ 24 w 700620"/>
                <a:gd name="connsiteY0" fmla="*/ 525149 h 1080847"/>
                <a:gd name="connsiteX1" fmla="*/ 343678 w 700620"/>
                <a:gd name="connsiteY1" fmla="*/ 110227 h 1080847"/>
                <a:gd name="connsiteX2" fmla="*/ 449022 w 700620"/>
                <a:gd name="connsiteY2" fmla="*/ 15892 h 1080847"/>
                <a:gd name="connsiteX3" fmla="*/ 382215 w 700620"/>
                <a:gd name="connsiteY3" fmla="*/ 398048 h 1080847"/>
                <a:gd name="connsiteX4" fmla="*/ 693641 w 700620"/>
                <a:gd name="connsiteY4" fmla="*/ 543018 h 1080847"/>
                <a:gd name="connsiteX5" fmla="*/ 335308 w 700620"/>
                <a:gd name="connsiteY5" fmla="*/ 1033379 h 1080847"/>
                <a:gd name="connsiteX6" fmla="*/ 24 w 700620"/>
                <a:gd name="connsiteY6" fmla="*/ 525149 h 1080847"/>
                <a:gd name="connsiteX0" fmla="*/ 33 w 488037"/>
                <a:gd name="connsiteY0" fmla="*/ 534560 h 1035109"/>
                <a:gd name="connsiteX1" fmla="*/ 131095 w 488037"/>
                <a:gd name="connsiteY1" fmla="*/ 111950 h 1035109"/>
                <a:gd name="connsiteX2" fmla="*/ 236439 w 488037"/>
                <a:gd name="connsiteY2" fmla="*/ 17615 h 1035109"/>
                <a:gd name="connsiteX3" fmla="*/ 169632 w 488037"/>
                <a:gd name="connsiteY3" fmla="*/ 399771 h 1035109"/>
                <a:gd name="connsiteX4" fmla="*/ 481058 w 488037"/>
                <a:gd name="connsiteY4" fmla="*/ 544741 h 1035109"/>
                <a:gd name="connsiteX5" fmla="*/ 122725 w 488037"/>
                <a:gd name="connsiteY5" fmla="*/ 1035102 h 1035109"/>
                <a:gd name="connsiteX6" fmla="*/ 33 w 488037"/>
                <a:gd name="connsiteY6" fmla="*/ 534560 h 1035109"/>
                <a:gd name="connsiteX0" fmla="*/ 4855 w 492859"/>
                <a:gd name="connsiteY0" fmla="*/ 534560 h 890223"/>
                <a:gd name="connsiteX1" fmla="*/ 135917 w 492859"/>
                <a:gd name="connsiteY1" fmla="*/ 111950 h 890223"/>
                <a:gd name="connsiteX2" fmla="*/ 241261 w 492859"/>
                <a:gd name="connsiteY2" fmla="*/ 17615 h 890223"/>
                <a:gd name="connsiteX3" fmla="*/ 174454 w 492859"/>
                <a:gd name="connsiteY3" fmla="*/ 399771 h 890223"/>
                <a:gd name="connsiteX4" fmla="*/ 485880 w 492859"/>
                <a:gd name="connsiteY4" fmla="*/ 544741 h 890223"/>
                <a:gd name="connsiteX5" fmla="*/ 319343 w 492859"/>
                <a:gd name="connsiteY5" fmla="*/ 890209 h 890223"/>
                <a:gd name="connsiteX6" fmla="*/ 4855 w 492859"/>
                <a:gd name="connsiteY6" fmla="*/ 534560 h 890223"/>
                <a:gd name="connsiteX0" fmla="*/ 4855 w 524859"/>
                <a:gd name="connsiteY0" fmla="*/ 534560 h 890272"/>
                <a:gd name="connsiteX1" fmla="*/ 135917 w 524859"/>
                <a:gd name="connsiteY1" fmla="*/ 111950 h 890272"/>
                <a:gd name="connsiteX2" fmla="*/ 241261 w 524859"/>
                <a:gd name="connsiteY2" fmla="*/ 17615 h 890272"/>
                <a:gd name="connsiteX3" fmla="*/ 174454 w 524859"/>
                <a:gd name="connsiteY3" fmla="*/ 399771 h 890272"/>
                <a:gd name="connsiteX4" fmla="*/ 518356 w 524859"/>
                <a:gd name="connsiteY4" fmla="*/ 507885 h 890272"/>
                <a:gd name="connsiteX5" fmla="*/ 319343 w 524859"/>
                <a:gd name="connsiteY5" fmla="*/ 890209 h 890272"/>
                <a:gd name="connsiteX6" fmla="*/ 4855 w 524859"/>
                <a:gd name="connsiteY6" fmla="*/ 534560 h 890272"/>
                <a:gd name="connsiteX0" fmla="*/ 4855 w 542856"/>
                <a:gd name="connsiteY0" fmla="*/ 534560 h 965561"/>
                <a:gd name="connsiteX1" fmla="*/ 135917 w 542856"/>
                <a:gd name="connsiteY1" fmla="*/ 111950 h 965561"/>
                <a:gd name="connsiteX2" fmla="*/ 241261 w 542856"/>
                <a:gd name="connsiteY2" fmla="*/ 17615 h 965561"/>
                <a:gd name="connsiteX3" fmla="*/ 174454 w 542856"/>
                <a:gd name="connsiteY3" fmla="*/ 399771 h 965561"/>
                <a:gd name="connsiteX4" fmla="*/ 518356 w 542856"/>
                <a:gd name="connsiteY4" fmla="*/ 507885 h 965561"/>
                <a:gd name="connsiteX5" fmla="*/ 319343 w 542856"/>
                <a:gd name="connsiteY5" fmla="*/ 890209 h 965561"/>
                <a:gd name="connsiteX6" fmla="*/ 4855 w 542856"/>
                <a:gd name="connsiteY6" fmla="*/ 534560 h 965561"/>
                <a:gd name="connsiteX0" fmla="*/ 4855 w 570482"/>
                <a:gd name="connsiteY0" fmla="*/ 534560 h 1031867"/>
                <a:gd name="connsiteX1" fmla="*/ 135917 w 570482"/>
                <a:gd name="connsiteY1" fmla="*/ 111950 h 1031867"/>
                <a:gd name="connsiteX2" fmla="*/ 241261 w 570482"/>
                <a:gd name="connsiteY2" fmla="*/ 17615 h 1031867"/>
                <a:gd name="connsiteX3" fmla="*/ 174454 w 570482"/>
                <a:gd name="connsiteY3" fmla="*/ 399771 h 1031867"/>
                <a:gd name="connsiteX4" fmla="*/ 518356 w 570482"/>
                <a:gd name="connsiteY4" fmla="*/ 507885 h 1031867"/>
                <a:gd name="connsiteX5" fmla="*/ 319343 w 570482"/>
                <a:gd name="connsiteY5" fmla="*/ 890209 h 1031867"/>
                <a:gd name="connsiteX6" fmla="*/ 4855 w 570482"/>
                <a:gd name="connsiteY6" fmla="*/ 534560 h 1031867"/>
                <a:gd name="connsiteX0" fmla="*/ 52832 w 618460"/>
                <a:gd name="connsiteY0" fmla="*/ 604405 h 1104820"/>
                <a:gd name="connsiteX1" fmla="*/ 23077 w 618460"/>
                <a:gd name="connsiteY1" fmla="*/ 42579 h 1104820"/>
                <a:gd name="connsiteX2" fmla="*/ 289238 w 618460"/>
                <a:gd name="connsiteY2" fmla="*/ 87460 h 1104820"/>
                <a:gd name="connsiteX3" fmla="*/ 222431 w 618460"/>
                <a:gd name="connsiteY3" fmla="*/ 469616 h 1104820"/>
                <a:gd name="connsiteX4" fmla="*/ 566333 w 618460"/>
                <a:gd name="connsiteY4" fmla="*/ 577730 h 1104820"/>
                <a:gd name="connsiteX5" fmla="*/ 367320 w 618460"/>
                <a:gd name="connsiteY5" fmla="*/ 960054 h 1104820"/>
                <a:gd name="connsiteX6" fmla="*/ 52832 w 618460"/>
                <a:gd name="connsiteY6" fmla="*/ 604405 h 1104820"/>
                <a:gd name="connsiteX0" fmla="*/ 856816 w 1422444"/>
                <a:gd name="connsiteY0" fmla="*/ 517082 h 1009164"/>
                <a:gd name="connsiteX1" fmla="*/ 1599 w 1422444"/>
                <a:gd name="connsiteY1" fmla="*/ 340519 h 1009164"/>
                <a:gd name="connsiteX2" fmla="*/ 1093222 w 1422444"/>
                <a:gd name="connsiteY2" fmla="*/ 137 h 1009164"/>
                <a:gd name="connsiteX3" fmla="*/ 1026415 w 1422444"/>
                <a:gd name="connsiteY3" fmla="*/ 382293 h 1009164"/>
                <a:gd name="connsiteX4" fmla="*/ 1370317 w 1422444"/>
                <a:gd name="connsiteY4" fmla="*/ 490407 h 1009164"/>
                <a:gd name="connsiteX5" fmla="*/ 1171304 w 1422444"/>
                <a:gd name="connsiteY5" fmla="*/ 872731 h 1009164"/>
                <a:gd name="connsiteX6" fmla="*/ 856816 w 1422444"/>
                <a:gd name="connsiteY6" fmla="*/ 517082 h 1009164"/>
                <a:gd name="connsiteX0" fmla="*/ 731445 w 1379567"/>
                <a:gd name="connsiteY0" fmla="*/ 294779 h 875963"/>
                <a:gd name="connsiteX1" fmla="*/ 4347 w 1379567"/>
                <a:gd name="connsiteY1" fmla="*/ 340502 h 875963"/>
                <a:gd name="connsiteX2" fmla="*/ 1095970 w 1379567"/>
                <a:gd name="connsiteY2" fmla="*/ 120 h 875963"/>
                <a:gd name="connsiteX3" fmla="*/ 1029163 w 1379567"/>
                <a:gd name="connsiteY3" fmla="*/ 382276 h 875963"/>
                <a:gd name="connsiteX4" fmla="*/ 1373065 w 1379567"/>
                <a:gd name="connsiteY4" fmla="*/ 490390 h 875963"/>
                <a:gd name="connsiteX5" fmla="*/ 1174052 w 1379567"/>
                <a:gd name="connsiteY5" fmla="*/ 872714 h 875963"/>
                <a:gd name="connsiteX6" fmla="*/ 731445 w 1379567"/>
                <a:gd name="connsiteY6" fmla="*/ 294779 h 875963"/>
                <a:gd name="connsiteX0" fmla="*/ 737691 w 1388595"/>
                <a:gd name="connsiteY0" fmla="*/ 565428 h 1146612"/>
                <a:gd name="connsiteX1" fmla="*/ 10593 w 1388595"/>
                <a:gd name="connsiteY1" fmla="*/ 611151 h 1146612"/>
                <a:gd name="connsiteX2" fmla="*/ 355284 w 1388595"/>
                <a:gd name="connsiteY2" fmla="*/ 68 h 1146612"/>
                <a:gd name="connsiteX3" fmla="*/ 1035409 w 1388595"/>
                <a:gd name="connsiteY3" fmla="*/ 652925 h 1146612"/>
                <a:gd name="connsiteX4" fmla="*/ 1379311 w 1388595"/>
                <a:gd name="connsiteY4" fmla="*/ 761039 h 1146612"/>
                <a:gd name="connsiteX5" fmla="*/ 1180298 w 1388595"/>
                <a:gd name="connsiteY5" fmla="*/ 1143363 h 1146612"/>
                <a:gd name="connsiteX6" fmla="*/ 737691 w 1388595"/>
                <a:gd name="connsiteY6" fmla="*/ 565428 h 1146612"/>
                <a:gd name="connsiteX0" fmla="*/ 736345 w 1382733"/>
                <a:gd name="connsiteY0" fmla="*/ 584799 h 1165983"/>
                <a:gd name="connsiteX1" fmla="*/ 9247 w 1382733"/>
                <a:gd name="connsiteY1" fmla="*/ 630522 h 1165983"/>
                <a:gd name="connsiteX2" fmla="*/ 353938 w 1382733"/>
                <a:gd name="connsiteY2" fmla="*/ 19439 h 1165983"/>
                <a:gd name="connsiteX3" fmla="*/ 767149 w 1382733"/>
                <a:gd name="connsiteY3" fmla="*/ 209202 h 1165983"/>
                <a:gd name="connsiteX4" fmla="*/ 1377965 w 1382733"/>
                <a:gd name="connsiteY4" fmla="*/ 780410 h 1165983"/>
                <a:gd name="connsiteX5" fmla="*/ 1178952 w 1382733"/>
                <a:gd name="connsiteY5" fmla="*/ 1162734 h 1165983"/>
                <a:gd name="connsiteX6" fmla="*/ 736345 w 1382733"/>
                <a:gd name="connsiteY6" fmla="*/ 584799 h 1165983"/>
                <a:gd name="connsiteX0" fmla="*/ 736345 w 1382262"/>
                <a:gd name="connsiteY0" fmla="*/ 574368 h 1155552"/>
                <a:gd name="connsiteX1" fmla="*/ 9247 w 1382262"/>
                <a:gd name="connsiteY1" fmla="*/ 620091 h 1155552"/>
                <a:gd name="connsiteX2" fmla="*/ 353938 w 1382262"/>
                <a:gd name="connsiteY2" fmla="*/ 9008 h 1155552"/>
                <a:gd name="connsiteX3" fmla="*/ 767149 w 1382262"/>
                <a:gd name="connsiteY3" fmla="*/ 198771 h 1155552"/>
                <a:gd name="connsiteX4" fmla="*/ 1377965 w 1382262"/>
                <a:gd name="connsiteY4" fmla="*/ 769979 h 1155552"/>
                <a:gd name="connsiteX5" fmla="*/ 1178952 w 1382262"/>
                <a:gd name="connsiteY5" fmla="*/ 1152303 h 1155552"/>
                <a:gd name="connsiteX6" fmla="*/ 736345 w 1382262"/>
                <a:gd name="connsiteY6" fmla="*/ 574368 h 1155552"/>
                <a:gd name="connsiteX0" fmla="*/ 736289 w 1382116"/>
                <a:gd name="connsiteY0" fmla="*/ 585160 h 1166344"/>
                <a:gd name="connsiteX1" fmla="*/ 9191 w 1382116"/>
                <a:gd name="connsiteY1" fmla="*/ 630883 h 1166344"/>
                <a:gd name="connsiteX2" fmla="*/ 353882 w 1382116"/>
                <a:gd name="connsiteY2" fmla="*/ 19800 h 1166344"/>
                <a:gd name="connsiteX3" fmla="*/ 754251 w 1382116"/>
                <a:gd name="connsiteY3" fmla="*/ 82428 h 1166344"/>
                <a:gd name="connsiteX4" fmla="*/ 1377909 w 1382116"/>
                <a:gd name="connsiteY4" fmla="*/ 780771 h 1166344"/>
                <a:gd name="connsiteX5" fmla="*/ 1178896 w 1382116"/>
                <a:gd name="connsiteY5" fmla="*/ 1163095 h 1166344"/>
                <a:gd name="connsiteX6" fmla="*/ 736289 w 1382116"/>
                <a:gd name="connsiteY6" fmla="*/ 585160 h 1166344"/>
                <a:gd name="connsiteX0" fmla="*/ 736289 w 1178918"/>
                <a:gd name="connsiteY0" fmla="*/ 640009 h 1226284"/>
                <a:gd name="connsiteX1" fmla="*/ 9191 w 1178918"/>
                <a:gd name="connsiteY1" fmla="*/ 685732 h 1226284"/>
                <a:gd name="connsiteX2" fmla="*/ 353882 w 1178918"/>
                <a:gd name="connsiteY2" fmla="*/ 74649 h 1226284"/>
                <a:gd name="connsiteX3" fmla="*/ 754251 w 1178918"/>
                <a:gd name="connsiteY3" fmla="*/ 137277 h 1226284"/>
                <a:gd name="connsiteX4" fmla="*/ 1178896 w 1178918"/>
                <a:gd name="connsiteY4" fmla="*/ 1217944 h 1226284"/>
                <a:gd name="connsiteX5" fmla="*/ 736289 w 1178918"/>
                <a:gd name="connsiteY5" fmla="*/ 640009 h 1226284"/>
                <a:gd name="connsiteX0" fmla="*/ 736289 w 816031"/>
                <a:gd name="connsiteY0" fmla="*/ 640009 h 736785"/>
                <a:gd name="connsiteX1" fmla="*/ 9191 w 816031"/>
                <a:gd name="connsiteY1" fmla="*/ 685732 h 736785"/>
                <a:gd name="connsiteX2" fmla="*/ 353882 w 816031"/>
                <a:gd name="connsiteY2" fmla="*/ 74649 h 736785"/>
                <a:gd name="connsiteX3" fmla="*/ 754251 w 816031"/>
                <a:gd name="connsiteY3" fmla="*/ 137277 h 736785"/>
                <a:gd name="connsiteX4" fmla="*/ 736289 w 816031"/>
                <a:gd name="connsiteY4" fmla="*/ 640009 h 736785"/>
                <a:gd name="connsiteX0" fmla="*/ 589278 w 759976"/>
                <a:gd name="connsiteY0" fmla="*/ 464113 h 668308"/>
                <a:gd name="connsiteX1" fmla="*/ 4146 w 759976"/>
                <a:gd name="connsiteY1" fmla="*/ 651294 h 668308"/>
                <a:gd name="connsiteX2" fmla="*/ 348837 w 759976"/>
                <a:gd name="connsiteY2" fmla="*/ 40211 h 668308"/>
                <a:gd name="connsiteX3" fmla="*/ 749206 w 759976"/>
                <a:gd name="connsiteY3" fmla="*/ 102839 h 668308"/>
                <a:gd name="connsiteX4" fmla="*/ 589278 w 759976"/>
                <a:gd name="connsiteY4" fmla="*/ 464113 h 668308"/>
                <a:gd name="connsiteX0" fmla="*/ 589278 w 761991"/>
                <a:gd name="connsiteY0" fmla="*/ 464113 h 667379"/>
                <a:gd name="connsiteX1" fmla="*/ 4146 w 761991"/>
                <a:gd name="connsiteY1" fmla="*/ 651294 h 667379"/>
                <a:gd name="connsiteX2" fmla="*/ 348837 w 761991"/>
                <a:gd name="connsiteY2" fmla="*/ 40211 h 667379"/>
                <a:gd name="connsiteX3" fmla="*/ 749206 w 761991"/>
                <a:gd name="connsiteY3" fmla="*/ 102839 h 667379"/>
                <a:gd name="connsiteX4" fmla="*/ 589278 w 761991"/>
                <a:gd name="connsiteY4" fmla="*/ 464113 h 667379"/>
                <a:gd name="connsiteX0" fmla="*/ 545126 w 754758"/>
                <a:gd name="connsiteY0" fmla="*/ 435301 h 663328"/>
                <a:gd name="connsiteX1" fmla="*/ 2923 w 754758"/>
                <a:gd name="connsiteY1" fmla="*/ 650364 h 663328"/>
                <a:gd name="connsiteX2" fmla="*/ 347614 w 754758"/>
                <a:gd name="connsiteY2" fmla="*/ 39281 h 663328"/>
                <a:gd name="connsiteX3" fmla="*/ 747983 w 754758"/>
                <a:gd name="connsiteY3" fmla="*/ 101909 h 663328"/>
                <a:gd name="connsiteX4" fmla="*/ 545126 w 754758"/>
                <a:gd name="connsiteY4" fmla="*/ 435301 h 663328"/>
                <a:gd name="connsiteX0" fmla="*/ 569869 w 758376"/>
                <a:gd name="connsiteY0" fmla="*/ 466431 h 667734"/>
                <a:gd name="connsiteX1" fmla="*/ 3588 w 758376"/>
                <a:gd name="connsiteY1" fmla="*/ 651369 h 667734"/>
                <a:gd name="connsiteX2" fmla="*/ 348279 w 758376"/>
                <a:gd name="connsiteY2" fmla="*/ 40286 h 667734"/>
                <a:gd name="connsiteX3" fmla="*/ 748648 w 758376"/>
                <a:gd name="connsiteY3" fmla="*/ 102914 h 667734"/>
                <a:gd name="connsiteX4" fmla="*/ 569869 w 758376"/>
                <a:gd name="connsiteY4" fmla="*/ 466431 h 667734"/>
                <a:gd name="connsiteX0" fmla="*/ 569869 w 756473"/>
                <a:gd name="connsiteY0" fmla="*/ 466431 h 670690"/>
                <a:gd name="connsiteX1" fmla="*/ 3588 w 756473"/>
                <a:gd name="connsiteY1" fmla="*/ 651369 h 670690"/>
                <a:gd name="connsiteX2" fmla="*/ 348279 w 756473"/>
                <a:gd name="connsiteY2" fmla="*/ 40286 h 670690"/>
                <a:gd name="connsiteX3" fmla="*/ 748648 w 756473"/>
                <a:gd name="connsiteY3" fmla="*/ 102914 h 670690"/>
                <a:gd name="connsiteX4" fmla="*/ 569869 w 756473"/>
                <a:gd name="connsiteY4" fmla="*/ 466431 h 670690"/>
                <a:gd name="connsiteX0" fmla="*/ 325694 w 510782"/>
                <a:gd name="connsiteY0" fmla="*/ 459329 h 574893"/>
                <a:gd name="connsiteX1" fmla="*/ 12878 w 510782"/>
                <a:gd name="connsiteY1" fmla="*/ 548118 h 574893"/>
                <a:gd name="connsiteX2" fmla="*/ 104104 w 510782"/>
                <a:gd name="connsiteY2" fmla="*/ 33184 h 574893"/>
                <a:gd name="connsiteX3" fmla="*/ 504473 w 510782"/>
                <a:gd name="connsiteY3" fmla="*/ 95812 h 574893"/>
                <a:gd name="connsiteX4" fmla="*/ 325694 w 510782"/>
                <a:gd name="connsiteY4" fmla="*/ 459329 h 574893"/>
                <a:gd name="connsiteX0" fmla="*/ 328193 w 513299"/>
                <a:gd name="connsiteY0" fmla="*/ 461546 h 603281"/>
                <a:gd name="connsiteX1" fmla="*/ 12540 w 513299"/>
                <a:gd name="connsiteY1" fmla="*/ 580363 h 603281"/>
                <a:gd name="connsiteX2" fmla="*/ 106603 w 513299"/>
                <a:gd name="connsiteY2" fmla="*/ 35401 h 603281"/>
                <a:gd name="connsiteX3" fmla="*/ 506972 w 513299"/>
                <a:gd name="connsiteY3" fmla="*/ 98029 h 603281"/>
                <a:gd name="connsiteX4" fmla="*/ 328193 w 513299"/>
                <a:gd name="connsiteY4" fmla="*/ 461546 h 603281"/>
                <a:gd name="connsiteX0" fmla="*/ 318180 w 499597"/>
                <a:gd name="connsiteY0" fmla="*/ 378936 h 510319"/>
                <a:gd name="connsiteX1" fmla="*/ 2527 w 499597"/>
                <a:gd name="connsiteY1" fmla="*/ 497753 h 510319"/>
                <a:gd name="connsiteX2" fmla="*/ 187340 w 499597"/>
                <a:gd name="connsiteY2" fmla="*/ 110243 h 510319"/>
                <a:gd name="connsiteX3" fmla="*/ 496959 w 499597"/>
                <a:gd name="connsiteY3" fmla="*/ 15419 h 510319"/>
                <a:gd name="connsiteX4" fmla="*/ 318180 w 499597"/>
                <a:gd name="connsiteY4" fmla="*/ 378936 h 510319"/>
                <a:gd name="connsiteX0" fmla="*/ 331249 w 516975"/>
                <a:gd name="connsiteY0" fmla="*/ 470966 h 613489"/>
                <a:gd name="connsiteX1" fmla="*/ 15596 w 516975"/>
                <a:gd name="connsiteY1" fmla="*/ 589783 h 613489"/>
                <a:gd name="connsiteX2" fmla="*/ 96257 w 516975"/>
                <a:gd name="connsiteY2" fmla="*/ 33221 h 613489"/>
                <a:gd name="connsiteX3" fmla="*/ 510028 w 516975"/>
                <a:gd name="connsiteY3" fmla="*/ 107449 h 613489"/>
                <a:gd name="connsiteX4" fmla="*/ 331249 w 516975"/>
                <a:gd name="connsiteY4" fmla="*/ 470966 h 613489"/>
                <a:gd name="connsiteX0" fmla="*/ 328175 w 513901"/>
                <a:gd name="connsiteY0" fmla="*/ 452076 h 594599"/>
                <a:gd name="connsiteX1" fmla="*/ 12522 w 513901"/>
                <a:gd name="connsiteY1" fmla="*/ 570893 h 594599"/>
                <a:gd name="connsiteX2" fmla="*/ 93183 w 513901"/>
                <a:gd name="connsiteY2" fmla="*/ 14331 h 594599"/>
                <a:gd name="connsiteX3" fmla="*/ 506954 w 513901"/>
                <a:gd name="connsiteY3" fmla="*/ 88559 h 594599"/>
                <a:gd name="connsiteX4" fmla="*/ 328175 w 513901"/>
                <a:gd name="connsiteY4" fmla="*/ 452076 h 594599"/>
                <a:gd name="connsiteX0" fmla="*/ 423047 w 609483"/>
                <a:gd name="connsiteY0" fmla="*/ 474497 h 660748"/>
                <a:gd name="connsiteX1" fmla="*/ 7575 w 609483"/>
                <a:gd name="connsiteY1" fmla="*/ 641485 h 660748"/>
                <a:gd name="connsiteX2" fmla="*/ 188055 w 609483"/>
                <a:gd name="connsiteY2" fmla="*/ 36752 h 660748"/>
                <a:gd name="connsiteX3" fmla="*/ 601826 w 609483"/>
                <a:gd name="connsiteY3" fmla="*/ 110980 h 660748"/>
                <a:gd name="connsiteX4" fmla="*/ 423047 w 609483"/>
                <a:gd name="connsiteY4" fmla="*/ 474497 h 660748"/>
                <a:gd name="connsiteX0" fmla="*/ 502264 w 700878"/>
                <a:gd name="connsiteY0" fmla="*/ 446493 h 630581"/>
                <a:gd name="connsiteX1" fmla="*/ 86792 w 700878"/>
                <a:gd name="connsiteY1" fmla="*/ 613481 h 630581"/>
                <a:gd name="connsiteX2" fmla="*/ 52421 w 700878"/>
                <a:gd name="connsiteY2" fmla="*/ 44387 h 630581"/>
                <a:gd name="connsiteX3" fmla="*/ 681043 w 700878"/>
                <a:gd name="connsiteY3" fmla="*/ 82976 h 630581"/>
                <a:gd name="connsiteX4" fmla="*/ 502264 w 700878"/>
                <a:gd name="connsiteY4" fmla="*/ 446493 h 630581"/>
                <a:gd name="connsiteX0" fmla="*/ 625089 w 823702"/>
                <a:gd name="connsiteY0" fmla="*/ 487175 h 671263"/>
                <a:gd name="connsiteX1" fmla="*/ 209617 w 823702"/>
                <a:gd name="connsiteY1" fmla="*/ 654163 h 671263"/>
                <a:gd name="connsiteX2" fmla="*/ 175246 w 823702"/>
                <a:gd name="connsiteY2" fmla="*/ 85069 h 671263"/>
                <a:gd name="connsiteX3" fmla="*/ 803868 w 823702"/>
                <a:gd name="connsiteY3" fmla="*/ 123658 h 671263"/>
                <a:gd name="connsiteX4" fmla="*/ 625089 w 823702"/>
                <a:gd name="connsiteY4" fmla="*/ 487175 h 671263"/>
                <a:gd name="connsiteX0" fmla="*/ 559919 w 760043"/>
                <a:gd name="connsiteY0" fmla="*/ 446743 h 633979"/>
                <a:gd name="connsiteX1" fmla="*/ 42035 w 760043"/>
                <a:gd name="connsiteY1" fmla="*/ 617114 h 633979"/>
                <a:gd name="connsiteX2" fmla="*/ 110076 w 760043"/>
                <a:gd name="connsiteY2" fmla="*/ 44637 h 633979"/>
                <a:gd name="connsiteX3" fmla="*/ 738698 w 760043"/>
                <a:gd name="connsiteY3" fmla="*/ 83226 h 633979"/>
                <a:gd name="connsiteX4" fmla="*/ 559919 w 760043"/>
                <a:gd name="connsiteY4" fmla="*/ 446743 h 633979"/>
                <a:gd name="connsiteX0" fmla="*/ 557803 w 714017"/>
                <a:gd name="connsiteY0" fmla="*/ 463409 h 651144"/>
                <a:gd name="connsiteX1" fmla="*/ 39919 w 714017"/>
                <a:gd name="connsiteY1" fmla="*/ 633780 h 651144"/>
                <a:gd name="connsiteX2" fmla="*/ 107960 w 714017"/>
                <a:gd name="connsiteY2" fmla="*/ 61303 h 651144"/>
                <a:gd name="connsiteX3" fmla="*/ 687467 w 714017"/>
                <a:gd name="connsiteY3" fmla="*/ 61435 h 651144"/>
                <a:gd name="connsiteX4" fmla="*/ 557803 w 714017"/>
                <a:gd name="connsiteY4" fmla="*/ 463409 h 651144"/>
                <a:gd name="connsiteX0" fmla="*/ 606347 w 769063"/>
                <a:gd name="connsiteY0" fmla="*/ 414167 h 594112"/>
                <a:gd name="connsiteX1" fmla="*/ 88463 w 769063"/>
                <a:gd name="connsiteY1" fmla="*/ 584538 h 594112"/>
                <a:gd name="connsiteX2" fmla="*/ 64253 w 769063"/>
                <a:gd name="connsiteY2" fmla="*/ 147494 h 594112"/>
                <a:gd name="connsiteX3" fmla="*/ 736011 w 769063"/>
                <a:gd name="connsiteY3" fmla="*/ 12193 h 594112"/>
                <a:gd name="connsiteX4" fmla="*/ 606347 w 769063"/>
                <a:gd name="connsiteY4" fmla="*/ 414167 h 594112"/>
                <a:gd name="connsiteX0" fmla="*/ 560120 w 718818"/>
                <a:gd name="connsiteY0" fmla="*/ 412693 h 491478"/>
                <a:gd name="connsiteX1" fmla="*/ 223721 w 718818"/>
                <a:gd name="connsiteY1" fmla="*/ 469448 h 491478"/>
                <a:gd name="connsiteX2" fmla="*/ 18026 w 718818"/>
                <a:gd name="connsiteY2" fmla="*/ 146020 h 491478"/>
                <a:gd name="connsiteX3" fmla="*/ 689784 w 718818"/>
                <a:gd name="connsiteY3" fmla="*/ 10719 h 491478"/>
                <a:gd name="connsiteX4" fmla="*/ 560120 w 718818"/>
                <a:gd name="connsiteY4" fmla="*/ 412693 h 491478"/>
                <a:gd name="connsiteX0" fmla="*/ 339685 w 474343"/>
                <a:gd name="connsiteY0" fmla="*/ 418989 h 500577"/>
                <a:gd name="connsiteX1" fmla="*/ 3286 w 474343"/>
                <a:gd name="connsiteY1" fmla="*/ 475744 h 500577"/>
                <a:gd name="connsiteX2" fmla="*/ 185812 w 474343"/>
                <a:gd name="connsiteY2" fmla="*/ 114465 h 500577"/>
                <a:gd name="connsiteX3" fmla="*/ 469349 w 474343"/>
                <a:gd name="connsiteY3" fmla="*/ 17015 h 500577"/>
                <a:gd name="connsiteX4" fmla="*/ 339685 w 474343"/>
                <a:gd name="connsiteY4" fmla="*/ 418989 h 500577"/>
                <a:gd name="connsiteX0" fmla="*/ 166567 w 299891"/>
                <a:gd name="connsiteY0" fmla="*/ 415281 h 422060"/>
                <a:gd name="connsiteX1" fmla="*/ 60941 w 299891"/>
                <a:gd name="connsiteY1" fmla="*/ 254800 h 422060"/>
                <a:gd name="connsiteX2" fmla="*/ 12694 w 299891"/>
                <a:gd name="connsiteY2" fmla="*/ 110757 h 422060"/>
                <a:gd name="connsiteX3" fmla="*/ 296231 w 299891"/>
                <a:gd name="connsiteY3" fmla="*/ 13307 h 422060"/>
                <a:gd name="connsiteX4" fmla="*/ 166567 w 299891"/>
                <a:gd name="connsiteY4" fmla="*/ 415281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91" h="422060">
                  <a:moveTo>
                    <a:pt x="166567" y="415281"/>
                  </a:moveTo>
                  <a:cubicBezTo>
                    <a:pt x="127352" y="455530"/>
                    <a:pt x="86586" y="305554"/>
                    <a:pt x="60941" y="254800"/>
                  </a:cubicBezTo>
                  <a:cubicBezTo>
                    <a:pt x="35296" y="204046"/>
                    <a:pt x="-26521" y="151006"/>
                    <a:pt x="12694" y="110757"/>
                  </a:cubicBezTo>
                  <a:cubicBezTo>
                    <a:pt x="51909" y="70508"/>
                    <a:pt x="270586" y="-37447"/>
                    <a:pt x="296231" y="13307"/>
                  </a:cubicBezTo>
                  <a:cubicBezTo>
                    <a:pt x="321876" y="64061"/>
                    <a:pt x="205782" y="375032"/>
                    <a:pt x="166567" y="415281"/>
                  </a:cubicBezTo>
                  <a:close/>
                </a:path>
              </a:pathLst>
            </a:custGeom>
            <a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884A452F-EF01-4A6F-8C7E-9063CE9206A4}"/>
                </a:ext>
              </a:extLst>
            </p:cNvPr>
            <p:cNvSpPr/>
            <p:nvPr userDrawn="1"/>
          </p:nvSpPr>
          <p:spPr>
            <a:xfrm rot="3545828">
              <a:off x="1013757" y="1234351"/>
              <a:ext cx="133902" cy="14296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872359 w 1296029"/>
                <a:gd name="connsiteY0" fmla="*/ 833719 h 1373956"/>
                <a:gd name="connsiteX1" fmla="*/ 1079392 w 1296029"/>
                <a:gd name="connsiteY1" fmla="*/ 187502 h 1373956"/>
                <a:gd name="connsiteX2" fmla="*/ 1222911 w 1296029"/>
                <a:gd name="connsiteY2" fmla="*/ 40395 h 1373956"/>
                <a:gd name="connsiteX3" fmla="*/ 1295567 w 1296029"/>
                <a:gd name="connsiteY3" fmla="*/ 533638 h 1373956"/>
                <a:gd name="connsiteX4" fmla="*/ 1089766 w 1296029"/>
                <a:gd name="connsiteY4" fmla="*/ 985116 h 1373956"/>
                <a:gd name="connsiteX5" fmla="*/ 1307 w 1296029"/>
                <a:gd name="connsiteY5" fmla="*/ 1372488 h 1373956"/>
                <a:gd name="connsiteX6" fmla="*/ 872359 w 1296029"/>
                <a:gd name="connsiteY6" fmla="*/ 833719 h 1373956"/>
                <a:gd name="connsiteX0" fmla="*/ 404657 w 1320459"/>
                <a:gd name="connsiteY0" fmla="*/ 991306 h 1376812"/>
                <a:gd name="connsiteX1" fmla="*/ 1103822 w 1320459"/>
                <a:gd name="connsiteY1" fmla="*/ 191827 h 1376812"/>
                <a:gd name="connsiteX2" fmla="*/ 1247341 w 1320459"/>
                <a:gd name="connsiteY2" fmla="*/ 44720 h 1376812"/>
                <a:gd name="connsiteX3" fmla="*/ 1319997 w 1320459"/>
                <a:gd name="connsiteY3" fmla="*/ 537963 h 1376812"/>
                <a:gd name="connsiteX4" fmla="*/ 1114196 w 1320459"/>
                <a:gd name="connsiteY4" fmla="*/ 989441 h 1376812"/>
                <a:gd name="connsiteX5" fmla="*/ 25737 w 1320459"/>
                <a:gd name="connsiteY5" fmla="*/ 1376813 h 1376812"/>
                <a:gd name="connsiteX6" fmla="*/ 404657 w 1320459"/>
                <a:gd name="connsiteY6" fmla="*/ 991306 h 1376812"/>
                <a:gd name="connsiteX0" fmla="*/ 381707 w 1297153"/>
                <a:gd name="connsiteY0" fmla="*/ 991306 h 1380962"/>
                <a:gd name="connsiteX1" fmla="*/ 1080872 w 1297153"/>
                <a:gd name="connsiteY1" fmla="*/ 191827 h 1380962"/>
                <a:gd name="connsiteX2" fmla="*/ 1224391 w 1297153"/>
                <a:gd name="connsiteY2" fmla="*/ 44720 h 1380962"/>
                <a:gd name="connsiteX3" fmla="*/ 1297047 w 1297153"/>
                <a:gd name="connsiteY3" fmla="*/ 537963 h 1380962"/>
                <a:gd name="connsiteX4" fmla="*/ 566192 w 1297153"/>
                <a:gd name="connsiteY4" fmla="*/ 1167667 h 1380962"/>
                <a:gd name="connsiteX5" fmla="*/ 2787 w 1297153"/>
                <a:gd name="connsiteY5" fmla="*/ 1376813 h 1380962"/>
                <a:gd name="connsiteX6" fmla="*/ 381707 w 1297153"/>
                <a:gd name="connsiteY6" fmla="*/ 991306 h 1380962"/>
                <a:gd name="connsiteX0" fmla="*/ 381707 w 1239988"/>
                <a:gd name="connsiteY0" fmla="*/ 991306 h 1380962"/>
                <a:gd name="connsiteX1" fmla="*/ 1080872 w 1239988"/>
                <a:gd name="connsiteY1" fmla="*/ 191827 h 1380962"/>
                <a:gd name="connsiteX2" fmla="*/ 1224391 w 1239988"/>
                <a:gd name="connsiteY2" fmla="*/ 44720 h 1380962"/>
                <a:gd name="connsiteX3" fmla="*/ 896782 w 1239988"/>
                <a:gd name="connsiteY3" fmla="*/ 904301 h 1380962"/>
                <a:gd name="connsiteX4" fmla="*/ 566192 w 1239988"/>
                <a:gd name="connsiteY4" fmla="*/ 1167667 h 1380962"/>
                <a:gd name="connsiteX5" fmla="*/ 2787 w 1239988"/>
                <a:gd name="connsiteY5" fmla="*/ 1376813 h 1380962"/>
                <a:gd name="connsiteX6" fmla="*/ 381707 w 1239988"/>
                <a:gd name="connsiteY6" fmla="*/ 991306 h 1380962"/>
                <a:gd name="connsiteX0" fmla="*/ 381117 w 1239398"/>
                <a:gd name="connsiteY0" fmla="*/ 957181 h 1346837"/>
                <a:gd name="connsiteX1" fmla="*/ 658166 w 1239398"/>
                <a:gd name="connsiteY1" fmla="*/ 780149 h 1346837"/>
                <a:gd name="connsiteX2" fmla="*/ 1223801 w 1239398"/>
                <a:gd name="connsiteY2" fmla="*/ 10595 h 1346837"/>
                <a:gd name="connsiteX3" fmla="*/ 896192 w 1239398"/>
                <a:gd name="connsiteY3" fmla="*/ 870176 h 1346837"/>
                <a:gd name="connsiteX4" fmla="*/ 565602 w 1239398"/>
                <a:gd name="connsiteY4" fmla="*/ 1133542 h 1346837"/>
                <a:gd name="connsiteX5" fmla="*/ 2197 w 1239398"/>
                <a:gd name="connsiteY5" fmla="*/ 1342688 h 1346837"/>
                <a:gd name="connsiteX6" fmla="*/ 381117 w 1239398"/>
                <a:gd name="connsiteY6" fmla="*/ 957181 h 1346837"/>
                <a:gd name="connsiteX0" fmla="*/ 381117 w 942060"/>
                <a:gd name="connsiteY0" fmla="*/ 550329 h 939985"/>
                <a:gd name="connsiteX1" fmla="*/ 658166 w 942060"/>
                <a:gd name="connsiteY1" fmla="*/ 373297 h 939985"/>
                <a:gd name="connsiteX2" fmla="*/ 899138 w 942060"/>
                <a:gd name="connsiteY2" fmla="*/ 18780 h 939985"/>
                <a:gd name="connsiteX3" fmla="*/ 896192 w 942060"/>
                <a:gd name="connsiteY3" fmla="*/ 463324 h 939985"/>
                <a:gd name="connsiteX4" fmla="*/ 565602 w 942060"/>
                <a:gd name="connsiteY4" fmla="*/ 726690 h 939985"/>
                <a:gd name="connsiteX5" fmla="*/ 2197 w 942060"/>
                <a:gd name="connsiteY5" fmla="*/ 935836 h 939985"/>
                <a:gd name="connsiteX6" fmla="*/ 381117 w 942060"/>
                <a:gd name="connsiteY6" fmla="*/ 550329 h 939985"/>
                <a:gd name="connsiteX0" fmla="*/ 381052 w 941995"/>
                <a:gd name="connsiteY0" fmla="*/ 551053 h 940709"/>
                <a:gd name="connsiteX1" fmla="*/ 597447 w 941995"/>
                <a:gd name="connsiteY1" fmla="*/ 357182 h 940709"/>
                <a:gd name="connsiteX2" fmla="*/ 899073 w 941995"/>
                <a:gd name="connsiteY2" fmla="*/ 19504 h 940709"/>
                <a:gd name="connsiteX3" fmla="*/ 896127 w 941995"/>
                <a:gd name="connsiteY3" fmla="*/ 464048 h 940709"/>
                <a:gd name="connsiteX4" fmla="*/ 565537 w 941995"/>
                <a:gd name="connsiteY4" fmla="*/ 727414 h 940709"/>
                <a:gd name="connsiteX5" fmla="*/ 2132 w 941995"/>
                <a:gd name="connsiteY5" fmla="*/ 936560 h 940709"/>
                <a:gd name="connsiteX6" fmla="*/ 381052 w 941995"/>
                <a:gd name="connsiteY6" fmla="*/ 551053 h 940709"/>
                <a:gd name="connsiteX0" fmla="*/ 333171 w 894114"/>
                <a:gd name="connsiteY0" fmla="*/ 551054 h 992178"/>
                <a:gd name="connsiteX1" fmla="*/ 549566 w 894114"/>
                <a:gd name="connsiteY1" fmla="*/ 357183 h 992178"/>
                <a:gd name="connsiteX2" fmla="*/ 851192 w 894114"/>
                <a:gd name="connsiteY2" fmla="*/ 19505 h 992178"/>
                <a:gd name="connsiteX3" fmla="*/ 848246 w 894114"/>
                <a:gd name="connsiteY3" fmla="*/ 464049 h 992178"/>
                <a:gd name="connsiteX4" fmla="*/ 517656 w 894114"/>
                <a:gd name="connsiteY4" fmla="*/ 727415 h 992178"/>
                <a:gd name="connsiteX5" fmla="*/ 2423 w 894114"/>
                <a:gd name="connsiteY5" fmla="*/ 989058 h 992178"/>
                <a:gd name="connsiteX6" fmla="*/ 333171 w 894114"/>
                <a:gd name="connsiteY6" fmla="*/ 551054 h 992178"/>
                <a:gd name="connsiteX0" fmla="*/ 4869 w 565812"/>
                <a:gd name="connsiteY0" fmla="*/ 551054 h 760995"/>
                <a:gd name="connsiteX1" fmla="*/ 221264 w 565812"/>
                <a:gd name="connsiteY1" fmla="*/ 357183 h 760995"/>
                <a:gd name="connsiteX2" fmla="*/ 522890 w 565812"/>
                <a:gd name="connsiteY2" fmla="*/ 19505 h 760995"/>
                <a:gd name="connsiteX3" fmla="*/ 519944 w 565812"/>
                <a:gd name="connsiteY3" fmla="*/ 464049 h 760995"/>
                <a:gd name="connsiteX4" fmla="*/ 189354 w 565812"/>
                <a:gd name="connsiteY4" fmla="*/ 727415 h 760995"/>
                <a:gd name="connsiteX5" fmla="*/ 79966 w 565812"/>
                <a:gd name="connsiteY5" fmla="*/ 628476 h 760995"/>
                <a:gd name="connsiteX6" fmla="*/ 4869 w 565812"/>
                <a:gd name="connsiteY6" fmla="*/ 551054 h 760995"/>
                <a:gd name="connsiteX0" fmla="*/ 2066 w 563009"/>
                <a:gd name="connsiteY0" fmla="*/ 562926 h 772867"/>
                <a:gd name="connsiteX1" fmla="*/ 159572 w 563009"/>
                <a:gd name="connsiteY1" fmla="*/ 202551 h 772867"/>
                <a:gd name="connsiteX2" fmla="*/ 520087 w 563009"/>
                <a:gd name="connsiteY2" fmla="*/ 31377 h 772867"/>
                <a:gd name="connsiteX3" fmla="*/ 517141 w 563009"/>
                <a:gd name="connsiteY3" fmla="*/ 475921 h 772867"/>
                <a:gd name="connsiteX4" fmla="*/ 186551 w 563009"/>
                <a:gd name="connsiteY4" fmla="*/ 739287 h 772867"/>
                <a:gd name="connsiteX5" fmla="*/ 77163 w 563009"/>
                <a:gd name="connsiteY5" fmla="*/ 640348 h 772867"/>
                <a:gd name="connsiteX6" fmla="*/ 2066 w 563009"/>
                <a:gd name="connsiteY6" fmla="*/ 562926 h 772867"/>
                <a:gd name="connsiteX0" fmla="*/ 2066 w 522767"/>
                <a:gd name="connsiteY0" fmla="*/ 421468 h 631409"/>
                <a:gd name="connsiteX1" fmla="*/ 159572 w 522767"/>
                <a:gd name="connsiteY1" fmla="*/ 61093 h 631409"/>
                <a:gd name="connsiteX2" fmla="*/ 358181 w 522767"/>
                <a:gd name="connsiteY2" fmla="*/ 64568 h 631409"/>
                <a:gd name="connsiteX3" fmla="*/ 517141 w 522767"/>
                <a:gd name="connsiteY3" fmla="*/ 334463 h 631409"/>
                <a:gd name="connsiteX4" fmla="*/ 186551 w 522767"/>
                <a:gd name="connsiteY4" fmla="*/ 597829 h 631409"/>
                <a:gd name="connsiteX5" fmla="*/ 77163 w 522767"/>
                <a:gd name="connsiteY5" fmla="*/ 498890 h 631409"/>
                <a:gd name="connsiteX6" fmla="*/ 2066 w 522767"/>
                <a:gd name="connsiteY6" fmla="*/ 421468 h 631409"/>
                <a:gd name="connsiteX0" fmla="*/ 1006 w 521707"/>
                <a:gd name="connsiteY0" fmla="*/ 386681 h 596622"/>
                <a:gd name="connsiteX1" fmla="*/ 130010 w 521707"/>
                <a:gd name="connsiteY1" fmla="*/ 188955 h 596622"/>
                <a:gd name="connsiteX2" fmla="*/ 357121 w 521707"/>
                <a:gd name="connsiteY2" fmla="*/ 29781 h 596622"/>
                <a:gd name="connsiteX3" fmla="*/ 516081 w 521707"/>
                <a:gd name="connsiteY3" fmla="*/ 299676 h 596622"/>
                <a:gd name="connsiteX4" fmla="*/ 185491 w 521707"/>
                <a:gd name="connsiteY4" fmla="*/ 563042 h 596622"/>
                <a:gd name="connsiteX5" fmla="*/ 76103 w 521707"/>
                <a:gd name="connsiteY5" fmla="*/ 464103 h 596622"/>
                <a:gd name="connsiteX6" fmla="*/ 1006 w 521707"/>
                <a:gd name="connsiteY6" fmla="*/ 386681 h 596622"/>
                <a:gd name="connsiteX0" fmla="*/ 4130 w 530846"/>
                <a:gd name="connsiteY0" fmla="*/ 386681 h 466822"/>
                <a:gd name="connsiteX1" fmla="*/ 133134 w 530846"/>
                <a:gd name="connsiteY1" fmla="*/ 188955 h 466822"/>
                <a:gd name="connsiteX2" fmla="*/ 360245 w 530846"/>
                <a:gd name="connsiteY2" fmla="*/ 29781 h 466822"/>
                <a:gd name="connsiteX3" fmla="*/ 519205 w 530846"/>
                <a:gd name="connsiteY3" fmla="*/ 299676 h 466822"/>
                <a:gd name="connsiteX4" fmla="*/ 79227 w 530846"/>
                <a:gd name="connsiteY4" fmla="*/ 464103 h 466822"/>
                <a:gd name="connsiteX5" fmla="*/ 4130 w 530846"/>
                <a:gd name="connsiteY5" fmla="*/ 386681 h 466822"/>
                <a:gd name="connsiteX0" fmla="*/ 4848 w 520948"/>
                <a:gd name="connsiteY0" fmla="*/ 386681 h 415399"/>
                <a:gd name="connsiteX1" fmla="*/ 133852 w 520948"/>
                <a:gd name="connsiteY1" fmla="*/ 188955 h 415399"/>
                <a:gd name="connsiteX2" fmla="*/ 360963 w 520948"/>
                <a:gd name="connsiteY2" fmla="*/ 29781 h 415399"/>
                <a:gd name="connsiteX3" fmla="*/ 519923 w 520948"/>
                <a:gd name="connsiteY3" fmla="*/ 299676 h 415399"/>
                <a:gd name="connsiteX4" fmla="*/ 300016 w 520948"/>
                <a:gd name="connsiteY4" fmla="*/ 405268 h 415399"/>
                <a:gd name="connsiteX5" fmla="*/ 4848 w 520948"/>
                <a:gd name="connsiteY5" fmla="*/ 386681 h 415399"/>
                <a:gd name="connsiteX0" fmla="*/ 166810 w 387742"/>
                <a:gd name="connsiteY0" fmla="*/ 405268 h 408597"/>
                <a:gd name="connsiteX1" fmla="*/ 646 w 387742"/>
                <a:gd name="connsiteY1" fmla="*/ 188955 h 408597"/>
                <a:gd name="connsiteX2" fmla="*/ 227757 w 387742"/>
                <a:gd name="connsiteY2" fmla="*/ 29781 h 408597"/>
                <a:gd name="connsiteX3" fmla="*/ 386717 w 387742"/>
                <a:gd name="connsiteY3" fmla="*/ 299676 h 408597"/>
                <a:gd name="connsiteX4" fmla="*/ 166810 w 387742"/>
                <a:gd name="connsiteY4" fmla="*/ 405268 h 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42" h="408597">
                  <a:moveTo>
                    <a:pt x="166810" y="405268"/>
                  </a:moveTo>
                  <a:cubicBezTo>
                    <a:pt x="102465" y="386815"/>
                    <a:pt x="-9512" y="251536"/>
                    <a:pt x="646" y="188955"/>
                  </a:cubicBezTo>
                  <a:cubicBezTo>
                    <a:pt x="59999" y="129472"/>
                    <a:pt x="164418" y="-76008"/>
                    <a:pt x="227757" y="29781"/>
                  </a:cubicBezTo>
                  <a:cubicBezTo>
                    <a:pt x="330673" y="123955"/>
                    <a:pt x="396875" y="237095"/>
                    <a:pt x="386717" y="299676"/>
                  </a:cubicBezTo>
                  <a:cubicBezTo>
                    <a:pt x="376559" y="362257"/>
                    <a:pt x="231155" y="423721"/>
                    <a:pt x="166810" y="40526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DA60418A-421C-41F7-A63F-82FEC16ACC29}"/>
                </a:ext>
              </a:extLst>
            </p:cNvPr>
            <p:cNvSpPr/>
            <p:nvPr userDrawn="1"/>
          </p:nvSpPr>
          <p:spPr>
            <a:xfrm rot="11050840" flipH="1">
              <a:off x="25110" y="726118"/>
              <a:ext cx="1081406" cy="536960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447051"/>
                <a:gd name="connsiteY0" fmla="*/ 1136459 h 2073016"/>
                <a:gd name="connsiteX1" fmla="*/ 816487 w 1447051"/>
                <a:gd name="connsiteY1" fmla="*/ 490242 h 2073016"/>
                <a:gd name="connsiteX2" fmla="*/ 1430268 w 1447051"/>
                <a:gd name="connsiteY2" fmla="*/ 17827 h 2073016"/>
                <a:gd name="connsiteX3" fmla="*/ 1032662 w 1447051"/>
                <a:gd name="connsiteY3" fmla="*/ 836378 h 2073016"/>
                <a:gd name="connsiteX4" fmla="*/ 826861 w 1447051"/>
                <a:gd name="connsiteY4" fmla="*/ 1287856 h 2073016"/>
                <a:gd name="connsiteX5" fmla="*/ 1845 w 1447051"/>
                <a:gd name="connsiteY5" fmla="*/ 2072355 h 2073016"/>
                <a:gd name="connsiteX6" fmla="*/ 609454 w 1447051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1032662 w 1430268"/>
                <a:gd name="connsiteY3" fmla="*/ 836378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454 w 1430268"/>
                <a:gd name="connsiteY0" fmla="*/ 1136459 h 2073016"/>
                <a:gd name="connsiteX1" fmla="*/ 816487 w 1430268"/>
                <a:gd name="connsiteY1" fmla="*/ 490242 h 2073016"/>
                <a:gd name="connsiteX2" fmla="*/ 1430268 w 1430268"/>
                <a:gd name="connsiteY2" fmla="*/ 17827 h 2073016"/>
                <a:gd name="connsiteX3" fmla="*/ 853361 w 1430268"/>
                <a:gd name="connsiteY3" fmla="*/ 657531 h 2073016"/>
                <a:gd name="connsiteX4" fmla="*/ 826861 w 1430268"/>
                <a:gd name="connsiteY4" fmla="*/ 1287856 h 2073016"/>
                <a:gd name="connsiteX5" fmla="*/ 1845 w 1430268"/>
                <a:gd name="connsiteY5" fmla="*/ 2072355 h 2073016"/>
                <a:gd name="connsiteX6" fmla="*/ 609454 w 1430268"/>
                <a:gd name="connsiteY6" fmla="*/ 1136459 h 2073016"/>
                <a:gd name="connsiteX0" fmla="*/ 609281 w 1430095"/>
                <a:gd name="connsiteY0" fmla="*/ 1146975 h 2083532"/>
                <a:gd name="connsiteX1" fmla="*/ 481402 w 1430095"/>
                <a:gd name="connsiteY1" fmla="*/ 320030 h 2083532"/>
                <a:gd name="connsiteX2" fmla="*/ 1430095 w 1430095"/>
                <a:gd name="connsiteY2" fmla="*/ 28343 h 2083532"/>
                <a:gd name="connsiteX3" fmla="*/ 853188 w 1430095"/>
                <a:gd name="connsiteY3" fmla="*/ 668047 h 2083532"/>
                <a:gd name="connsiteX4" fmla="*/ 826688 w 1430095"/>
                <a:gd name="connsiteY4" fmla="*/ 1298372 h 2083532"/>
                <a:gd name="connsiteX5" fmla="*/ 1672 w 1430095"/>
                <a:gd name="connsiteY5" fmla="*/ 2082871 h 2083532"/>
                <a:gd name="connsiteX6" fmla="*/ 609281 w 1430095"/>
                <a:gd name="connsiteY6" fmla="*/ 1146975 h 2083532"/>
                <a:gd name="connsiteX0" fmla="*/ 110985 w 1491473"/>
                <a:gd name="connsiteY0" fmla="*/ 1118527 h 2083403"/>
                <a:gd name="connsiteX1" fmla="*/ 542780 w 1491473"/>
                <a:gd name="connsiteY1" fmla="*/ 319644 h 2083403"/>
                <a:gd name="connsiteX2" fmla="*/ 1491473 w 1491473"/>
                <a:gd name="connsiteY2" fmla="*/ 27957 h 2083403"/>
                <a:gd name="connsiteX3" fmla="*/ 914566 w 1491473"/>
                <a:gd name="connsiteY3" fmla="*/ 667661 h 2083403"/>
                <a:gd name="connsiteX4" fmla="*/ 888066 w 1491473"/>
                <a:gd name="connsiteY4" fmla="*/ 1297986 h 2083403"/>
                <a:gd name="connsiteX5" fmla="*/ 63050 w 1491473"/>
                <a:gd name="connsiteY5" fmla="*/ 2082485 h 2083403"/>
                <a:gd name="connsiteX6" fmla="*/ 110985 w 1491473"/>
                <a:gd name="connsiteY6" fmla="*/ 1118527 h 2083403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871298 w 1448205"/>
                <a:gd name="connsiteY3" fmla="*/ 667661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67717 w 1448205"/>
                <a:gd name="connsiteY0" fmla="*/ 1118527 h 2085630"/>
                <a:gd name="connsiteX1" fmla="*/ 499512 w 1448205"/>
                <a:gd name="connsiteY1" fmla="*/ 319644 h 2085630"/>
                <a:gd name="connsiteX2" fmla="*/ 1448205 w 1448205"/>
                <a:gd name="connsiteY2" fmla="*/ 27957 h 2085630"/>
                <a:gd name="connsiteX3" fmla="*/ 552738 w 1448205"/>
                <a:gd name="connsiteY3" fmla="*/ 455200 h 2085630"/>
                <a:gd name="connsiteX4" fmla="*/ 256692 w 1448205"/>
                <a:gd name="connsiteY4" fmla="*/ 777872 h 2085630"/>
                <a:gd name="connsiteX5" fmla="*/ 19782 w 1448205"/>
                <a:gd name="connsiteY5" fmla="*/ 2082485 h 2085630"/>
                <a:gd name="connsiteX6" fmla="*/ 67717 w 1448205"/>
                <a:gd name="connsiteY6" fmla="*/ 1118527 h 2085630"/>
                <a:gd name="connsiteX0" fmla="*/ 1242406 w 2622894"/>
                <a:gd name="connsiteY0" fmla="*/ 1118527 h 1154958"/>
                <a:gd name="connsiteX1" fmla="*/ 1674201 w 2622894"/>
                <a:gd name="connsiteY1" fmla="*/ 319644 h 1154958"/>
                <a:gd name="connsiteX2" fmla="*/ 2622894 w 2622894"/>
                <a:gd name="connsiteY2" fmla="*/ 27957 h 1154958"/>
                <a:gd name="connsiteX3" fmla="*/ 1727427 w 2622894"/>
                <a:gd name="connsiteY3" fmla="*/ 455200 h 1154958"/>
                <a:gd name="connsiteX4" fmla="*/ 1431381 w 2622894"/>
                <a:gd name="connsiteY4" fmla="*/ 777872 h 1154958"/>
                <a:gd name="connsiteX5" fmla="*/ 730 w 2622894"/>
                <a:gd name="connsiteY5" fmla="*/ 995213 h 1154958"/>
                <a:gd name="connsiteX6" fmla="*/ 1242406 w 2622894"/>
                <a:gd name="connsiteY6" fmla="*/ 1118527 h 1154958"/>
                <a:gd name="connsiteX0" fmla="*/ 1244693 w 2625181"/>
                <a:gd name="connsiteY0" fmla="*/ 1118527 h 1158546"/>
                <a:gd name="connsiteX1" fmla="*/ 1676488 w 2625181"/>
                <a:gd name="connsiteY1" fmla="*/ 319644 h 1158546"/>
                <a:gd name="connsiteX2" fmla="*/ 2625181 w 2625181"/>
                <a:gd name="connsiteY2" fmla="*/ 27957 h 1158546"/>
                <a:gd name="connsiteX3" fmla="*/ 1729714 w 2625181"/>
                <a:gd name="connsiteY3" fmla="*/ 455200 h 1158546"/>
                <a:gd name="connsiteX4" fmla="*/ 880385 w 2625181"/>
                <a:gd name="connsiteY4" fmla="*/ 615785 h 1158546"/>
                <a:gd name="connsiteX5" fmla="*/ 3017 w 2625181"/>
                <a:gd name="connsiteY5" fmla="*/ 995213 h 1158546"/>
                <a:gd name="connsiteX6" fmla="*/ 1244693 w 2625181"/>
                <a:gd name="connsiteY6" fmla="*/ 1118527 h 1158546"/>
                <a:gd name="connsiteX0" fmla="*/ 988417 w 2622467"/>
                <a:gd name="connsiteY0" fmla="*/ 468939 h 989642"/>
                <a:gd name="connsiteX1" fmla="*/ 1673774 w 2622467"/>
                <a:gd name="connsiteY1" fmla="*/ 312774 h 989642"/>
                <a:gd name="connsiteX2" fmla="*/ 2622467 w 2622467"/>
                <a:gd name="connsiteY2" fmla="*/ 21087 h 989642"/>
                <a:gd name="connsiteX3" fmla="*/ 1727000 w 2622467"/>
                <a:gd name="connsiteY3" fmla="*/ 448330 h 989642"/>
                <a:gd name="connsiteX4" fmla="*/ 877671 w 2622467"/>
                <a:gd name="connsiteY4" fmla="*/ 608915 h 989642"/>
                <a:gd name="connsiteX5" fmla="*/ 303 w 2622467"/>
                <a:gd name="connsiteY5" fmla="*/ 988343 h 989642"/>
                <a:gd name="connsiteX6" fmla="*/ 988417 w 2622467"/>
                <a:gd name="connsiteY6" fmla="*/ 468939 h 989642"/>
                <a:gd name="connsiteX0" fmla="*/ 988467 w 2622517"/>
                <a:gd name="connsiteY0" fmla="*/ 468939 h 1187802"/>
                <a:gd name="connsiteX1" fmla="*/ 1673824 w 2622517"/>
                <a:gd name="connsiteY1" fmla="*/ 312774 h 1187802"/>
                <a:gd name="connsiteX2" fmla="*/ 2622517 w 2622517"/>
                <a:gd name="connsiteY2" fmla="*/ 21087 h 1187802"/>
                <a:gd name="connsiteX3" fmla="*/ 1727050 w 2622517"/>
                <a:gd name="connsiteY3" fmla="*/ 448330 h 1187802"/>
                <a:gd name="connsiteX4" fmla="*/ 869087 w 2622517"/>
                <a:gd name="connsiteY4" fmla="*/ 1152672 h 1187802"/>
                <a:gd name="connsiteX5" fmla="*/ 353 w 2622517"/>
                <a:gd name="connsiteY5" fmla="*/ 988343 h 1187802"/>
                <a:gd name="connsiteX6" fmla="*/ 988467 w 2622517"/>
                <a:gd name="connsiteY6" fmla="*/ 468939 h 1187802"/>
                <a:gd name="connsiteX0" fmla="*/ 832090 w 2622214"/>
                <a:gd name="connsiteY0" fmla="*/ 1000292 h 1184478"/>
                <a:gd name="connsiteX1" fmla="*/ 1673521 w 2622214"/>
                <a:gd name="connsiteY1" fmla="*/ 318121 h 1184478"/>
                <a:gd name="connsiteX2" fmla="*/ 2622214 w 2622214"/>
                <a:gd name="connsiteY2" fmla="*/ 26434 h 1184478"/>
                <a:gd name="connsiteX3" fmla="*/ 1726747 w 2622214"/>
                <a:gd name="connsiteY3" fmla="*/ 453677 h 1184478"/>
                <a:gd name="connsiteX4" fmla="*/ 868784 w 2622214"/>
                <a:gd name="connsiteY4" fmla="*/ 1158019 h 1184478"/>
                <a:gd name="connsiteX5" fmla="*/ 50 w 2622214"/>
                <a:gd name="connsiteY5" fmla="*/ 993690 h 1184478"/>
                <a:gd name="connsiteX6" fmla="*/ 832090 w 2622214"/>
                <a:gd name="connsiteY6" fmla="*/ 1000292 h 118447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26745 w 2622212"/>
                <a:gd name="connsiteY3" fmla="*/ 44362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832088 w 2622212"/>
                <a:gd name="connsiteY0" fmla="*/ 990242 h 1174428"/>
                <a:gd name="connsiteX1" fmla="*/ 1466280 w 2622212"/>
                <a:gd name="connsiteY1" fmla="*/ 507779 h 1174428"/>
                <a:gd name="connsiteX2" fmla="*/ 2622212 w 2622212"/>
                <a:gd name="connsiteY2" fmla="*/ 16384 h 1174428"/>
                <a:gd name="connsiteX3" fmla="*/ 1739890 w 2622212"/>
                <a:gd name="connsiteY3" fmla="*/ 478907 h 1174428"/>
                <a:gd name="connsiteX4" fmla="*/ 868782 w 2622212"/>
                <a:gd name="connsiteY4" fmla="*/ 1147969 h 1174428"/>
                <a:gd name="connsiteX5" fmla="*/ 48 w 2622212"/>
                <a:gd name="connsiteY5" fmla="*/ 983640 h 1174428"/>
                <a:gd name="connsiteX6" fmla="*/ 832088 w 2622212"/>
                <a:gd name="connsiteY6" fmla="*/ 990242 h 1174428"/>
                <a:gd name="connsiteX0" fmla="*/ 691646 w 2481770"/>
                <a:gd name="connsiteY0" fmla="*/ 990242 h 1188550"/>
                <a:gd name="connsiteX1" fmla="*/ 1325838 w 2481770"/>
                <a:gd name="connsiteY1" fmla="*/ 507779 h 1188550"/>
                <a:gd name="connsiteX2" fmla="*/ 2481770 w 2481770"/>
                <a:gd name="connsiteY2" fmla="*/ 16384 h 1188550"/>
                <a:gd name="connsiteX3" fmla="*/ 1599448 w 2481770"/>
                <a:gd name="connsiteY3" fmla="*/ 478907 h 1188550"/>
                <a:gd name="connsiteX4" fmla="*/ 728340 w 2481770"/>
                <a:gd name="connsiteY4" fmla="*/ 1147969 h 1188550"/>
                <a:gd name="connsiteX5" fmla="*/ 59 w 2481770"/>
                <a:gd name="connsiteY5" fmla="*/ 1096029 h 1188550"/>
                <a:gd name="connsiteX6" fmla="*/ 691646 w 2481770"/>
                <a:gd name="connsiteY6" fmla="*/ 990242 h 118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770" h="1188550">
                  <a:moveTo>
                    <a:pt x="691646" y="990242"/>
                  </a:moveTo>
                  <a:cubicBezTo>
                    <a:pt x="912609" y="892200"/>
                    <a:pt x="1027484" y="670089"/>
                    <a:pt x="1325838" y="507779"/>
                  </a:cubicBezTo>
                  <a:cubicBezTo>
                    <a:pt x="1624192" y="345469"/>
                    <a:pt x="2418431" y="-89405"/>
                    <a:pt x="2481770" y="16384"/>
                  </a:cubicBezTo>
                  <a:cubicBezTo>
                    <a:pt x="2321669" y="236156"/>
                    <a:pt x="1891686" y="290310"/>
                    <a:pt x="1599448" y="478907"/>
                  </a:cubicBezTo>
                  <a:cubicBezTo>
                    <a:pt x="1307210" y="667504"/>
                    <a:pt x="791679" y="1042180"/>
                    <a:pt x="728340" y="1147969"/>
                  </a:cubicBezTo>
                  <a:cubicBezTo>
                    <a:pt x="665001" y="1253759"/>
                    <a:pt x="6175" y="1122317"/>
                    <a:pt x="59" y="1096029"/>
                  </a:cubicBezTo>
                  <a:cubicBezTo>
                    <a:pt x="-6057" y="1069741"/>
                    <a:pt x="470683" y="1088284"/>
                    <a:pt x="691646" y="990242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814B7AE7-A924-4854-96A4-2BAB671D169B}"/>
                </a:ext>
              </a:extLst>
            </p:cNvPr>
            <p:cNvSpPr/>
            <p:nvPr userDrawn="1"/>
          </p:nvSpPr>
          <p:spPr>
            <a:xfrm rot="12098193" flipH="1">
              <a:off x="699398" y="1240521"/>
              <a:ext cx="438022" cy="87088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380041 w 1043192"/>
                <a:gd name="connsiteY0" fmla="*/ 788408 h 1769568"/>
                <a:gd name="connsiteX1" fmla="*/ 826555 w 1043192"/>
                <a:gd name="connsiteY1" fmla="*/ 186370 h 1769568"/>
                <a:gd name="connsiteX2" fmla="*/ 970074 w 1043192"/>
                <a:gd name="connsiteY2" fmla="*/ 39263 h 1769568"/>
                <a:gd name="connsiteX3" fmla="*/ 1042730 w 1043192"/>
                <a:gd name="connsiteY3" fmla="*/ 532506 h 1769568"/>
                <a:gd name="connsiteX4" fmla="*/ 836929 w 1043192"/>
                <a:gd name="connsiteY4" fmla="*/ 983984 h 1769568"/>
                <a:gd name="connsiteX5" fmla="*/ 11913 w 1043192"/>
                <a:gd name="connsiteY5" fmla="*/ 1768483 h 1769568"/>
                <a:gd name="connsiteX6" fmla="*/ 380041 w 1043192"/>
                <a:gd name="connsiteY6" fmla="*/ 788408 h 1769568"/>
                <a:gd name="connsiteX0" fmla="*/ 378766 w 1041917"/>
                <a:gd name="connsiteY0" fmla="*/ 788408 h 1769568"/>
                <a:gd name="connsiteX1" fmla="*/ 825280 w 1041917"/>
                <a:gd name="connsiteY1" fmla="*/ 186370 h 1769568"/>
                <a:gd name="connsiteX2" fmla="*/ 968799 w 1041917"/>
                <a:gd name="connsiteY2" fmla="*/ 39263 h 1769568"/>
                <a:gd name="connsiteX3" fmla="*/ 1041455 w 1041917"/>
                <a:gd name="connsiteY3" fmla="*/ 532506 h 1769568"/>
                <a:gd name="connsiteX4" fmla="*/ 835654 w 1041917"/>
                <a:gd name="connsiteY4" fmla="*/ 983984 h 1769568"/>
                <a:gd name="connsiteX5" fmla="*/ 10638 w 1041917"/>
                <a:gd name="connsiteY5" fmla="*/ 1768483 h 1769568"/>
                <a:gd name="connsiteX6" fmla="*/ 378766 w 1041917"/>
                <a:gd name="connsiteY6" fmla="*/ 788408 h 1769568"/>
                <a:gd name="connsiteX0" fmla="*/ 371990 w 1035141"/>
                <a:gd name="connsiteY0" fmla="*/ 788408 h 1777808"/>
                <a:gd name="connsiteX1" fmla="*/ 818504 w 1035141"/>
                <a:gd name="connsiteY1" fmla="*/ 186370 h 1777808"/>
                <a:gd name="connsiteX2" fmla="*/ 962023 w 1035141"/>
                <a:gd name="connsiteY2" fmla="*/ 39263 h 1777808"/>
                <a:gd name="connsiteX3" fmla="*/ 1034679 w 1035141"/>
                <a:gd name="connsiteY3" fmla="*/ 532506 h 1777808"/>
                <a:gd name="connsiteX4" fmla="*/ 828878 w 1035141"/>
                <a:gd name="connsiteY4" fmla="*/ 983984 h 1777808"/>
                <a:gd name="connsiteX5" fmla="*/ 3862 w 1035141"/>
                <a:gd name="connsiteY5" fmla="*/ 1768483 h 1777808"/>
                <a:gd name="connsiteX6" fmla="*/ 371990 w 1035141"/>
                <a:gd name="connsiteY6" fmla="*/ 788408 h 1777808"/>
                <a:gd name="connsiteX0" fmla="*/ 371990 w 1035141"/>
                <a:gd name="connsiteY0" fmla="*/ 792842 h 1782242"/>
                <a:gd name="connsiteX1" fmla="*/ 726103 w 1035141"/>
                <a:gd name="connsiteY1" fmla="*/ 166842 h 1782242"/>
                <a:gd name="connsiteX2" fmla="*/ 962023 w 1035141"/>
                <a:gd name="connsiteY2" fmla="*/ 43697 h 1782242"/>
                <a:gd name="connsiteX3" fmla="*/ 1034679 w 1035141"/>
                <a:gd name="connsiteY3" fmla="*/ 536940 h 1782242"/>
                <a:gd name="connsiteX4" fmla="*/ 828878 w 1035141"/>
                <a:gd name="connsiteY4" fmla="*/ 988418 h 1782242"/>
                <a:gd name="connsiteX5" fmla="*/ 3862 w 1035141"/>
                <a:gd name="connsiteY5" fmla="*/ 1772917 h 1782242"/>
                <a:gd name="connsiteX6" fmla="*/ 371990 w 1035141"/>
                <a:gd name="connsiteY6" fmla="*/ 792842 h 1782242"/>
                <a:gd name="connsiteX0" fmla="*/ 371990 w 1038153"/>
                <a:gd name="connsiteY0" fmla="*/ 944373 h 1933773"/>
                <a:gd name="connsiteX1" fmla="*/ 726103 w 1038153"/>
                <a:gd name="connsiteY1" fmla="*/ 318373 h 1933773"/>
                <a:gd name="connsiteX2" fmla="*/ 916461 w 1038153"/>
                <a:gd name="connsiteY2" fmla="*/ 25688 h 1933773"/>
                <a:gd name="connsiteX3" fmla="*/ 1034679 w 1038153"/>
                <a:gd name="connsiteY3" fmla="*/ 688471 h 1933773"/>
                <a:gd name="connsiteX4" fmla="*/ 828878 w 1038153"/>
                <a:gd name="connsiteY4" fmla="*/ 1139949 h 1933773"/>
                <a:gd name="connsiteX5" fmla="*/ 3862 w 1038153"/>
                <a:gd name="connsiteY5" fmla="*/ 1924448 h 1933773"/>
                <a:gd name="connsiteX6" fmla="*/ 371990 w 1038153"/>
                <a:gd name="connsiteY6" fmla="*/ 944373 h 19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153" h="1933773">
                  <a:moveTo>
                    <a:pt x="371990" y="944373"/>
                  </a:moveTo>
                  <a:cubicBezTo>
                    <a:pt x="492363" y="676694"/>
                    <a:pt x="635358" y="471487"/>
                    <a:pt x="726103" y="318373"/>
                  </a:cubicBezTo>
                  <a:cubicBezTo>
                    <a:pt x="816848" y="165259"/>
                    <a:pt x="853122" y="-80101"/>
                    <a:pt x="916461" y="25688"/>
                  </a:cubicBezTo>
                  <a:cubicBezTo>
                    <a:pt x="1019377" y="119862"/>
                    <a:pt x="1049276" y="502761"/>
                    <a:pt x="1034679" y="688471"/>
                  </a:cubicBezTo>
                  <a:cubicBezTo>
                    <a:pt x="1020082" y="874181"/>
                    <a:pt x="892217" y="1034160"/>
                    <a:pt x="828878" y="1139949"/>
                  </a:cubicBezTo>
                  <a:cubicBezTo>
                    <a:pt x="765539" y="1245739"/>
                    <a:pt x="-63229" y="2027440"/>
                    <a:pt x="3862" y="1924448"/>
                  </a:cubicBezTo>
                  <a:cubicBezTo>
                    <a:pt x="70953" y="1821456"/>
                    <a:pt x="251617" y="1212052"/>
                    <a:pt x="371990" y="944373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860ABB68-78CE-466D-81D8-65047379E71F}"/>
                </a:ext>
              </a:extLst>
            </p:cNvPr>
            <p:cNvSpPr/>
            <p:nvPr userDrawn="1"/>
          </p:nvSpPr>
          <p:spPr>
            <a:xfrm rot="12098193" flipH="1">
              <a:off x="697625" y="1274332"/>
              <a:ext cx="504839" cy="865499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727247 w 1254304"/>
                <a:gd name="connsiteY0" fmla="*/ 857854 h 1784124"/>
                <a:gd name="connsiteX1" fmla="*/ 805556 w 1254304"/>
                <a:gd name="connsiteY1" fmla="*/ 188124 h 1784124"/>
                <a:gd name="connsiteX2" fmla="*/ 949075 w 1254304"/>
                <a:gd name="connsiteY2" fmla="*/ 41017 h 1784124"/>
                <a:gd name="connsiteX3" fmla="*/ 1253709 w 1254304"/>
                <a:gd name="connsiteY3" fmla="*/ 629596 h 1784124"/>
                <a:gd name="connsiteX4" fmla="*/ 1084017 w 1254304"/>
                <a:gd name="connsiteY4" fmla="*/ 1100188 h 1784124"/>
                <a:gd name="connsiteX5" fmla="*/ 3837 w 1254304"/>
                <a:gd name="connsiteY5" fmla="*/ 1782227 h 1784124"/>
                <a:gd name="connsiteX6" fmla="*/ 727247 w 1254304"/>
                <a:gd name="connsiteY6" fmla="*/ 857854 h 1784124"/>
                <a:gd name="connsiteX0" fmla="*/ 602877 w 1258658"/>
                <a:gd name="connsiteY0" fmla="*/ 833719 h 1783865"/>
                <a:gd name="connsiteX1" fmla="*/ 809910 w 1258658"/>
                <a:gd name="connsiteY1" fmla="*/ 187502 h 1783865"/>
                <a:gd name="connsiteX2" fmla="*/ 953429 w 1258658"/>
                <a:gd name="connsiteY2" fmla="*/ 40395 h 1783865"/>
                <a:gd name="connsiteX3" fmla="*/ 1258063 w 1258658"/>
                <a:gd name="connsiteY3" fmla="*/ 628974 h 1783865"/>
                <a:gd name="connsiteX4" fmla="*/ 1088371 w 1258658"/>
                <a:gd name="connsiteY4" fmla="*/ 1099566 h 1783865"/>
                <a:gd name="connsiteX5" fmla="*/ 8191 w 1258658"/>
                <a:gd name="connsiteY5" fmla="*/ 1781605 h 1783865"/>
                <a:gd name="connsiteX6" fmla="*/ 602877 w 1258658"/>
                <a:gd name="connsiteY6" fmla="*/ 833719 h 1783865"/>
                <a:gd name="connsiteX0" fmla="*/ 615656 w 1271437"/>
                <a:gd name="connsiteY0" fmla="*/ 833719 h 1771917"/>
                <a:gd name="connsiteX1" fmla="*/ 822689 w 1271437"/>
                <a:gd name="connsiteY1" fmla="*/ 187502 h 1771917"/>
                <a:gd name="connsiteX2" fmla="*/ 966208 w 1271437"/>
                <a:gd name="connsiteY2" fmla="*/ 40395 h 1771917"/>
                <a:gd name="connsiteX3" fmla="*/ 1270842 w 1271437"/>
                <a:gd name="connsiteY3" fmla="*/ 628974 h 1771917"/>
                <a:gd name="connsiteX4" fmla="*/ 1101150 w 1271437"/>
                <a:gd name="connsiteY4" fmla="*/ 1099566 h 1771917"/>
                <a:gd name="connsiteX5" fmla="*/ 8047 w 1271437"/>
                <a:gd name="connsiteY5" fmla="*/ 1769615 h 1771917"/>
                <a:gd name="connsiteX6" fmla="*/ 615656 w 1271437"/>
                <a:gd name="connsiteY6" fmla="*/ 833719 h 1771917"/>
                <a:gd name="connsiteX0" fmla="*/ 609454 w 1264829"/>
                <a:gd name="connsiteY0" fmla="*/ 833719 h 1770276"/>
                <a:gd name="connsiteX1" fmla="*/ 816487 w 1264829"/>
                <a:gd name="connsiteY1" fmla="*/ 187502 h 1770276"/>
                <a:gd name="connsiteX2" fmla="*/ 960006 w 1264829"/>
                <a:gd name="connsiteY2" fmla="*/ 40395 h 1770276"/>
                <a:gd name="connsiteX3" fmla="*/ 1264640 w 1264829"/>
                <a:gd name="connsiteY3" fmla="*/ 628974 h 1770276"/>
                <a:gd name="connsiteX4" fmla="*/ 826861 w 1264829"/>
                <a:gd name="connsiteY4" fmla="*/ 985116 h 1770276"/>
                <a:gd name="connsiteX5" fmla="*/ 1845 w 1264829"/>
                <a:gd name="connsiteY5" fmla="*/ 1769615 h 1770276"/>
                <a:gd name="connsiteX6" fmla="*/ 609454 w 1264829"/>
                <a:gd name="connsiteY6" fmla="*/ 833719 h 1770276"/>
                <a:gd name="connsiteX0" fmla="*/ 609454 w 1033124"/>
                <a:gd name="connsiteY0" fmla="*/ 833719 h 1770276"/>
                <a:gd name="connsiteX1" fmla="*/ 816487 w 1033124"/>
                <a:gd name="connsiteY1" fmla="*/ 187502 h 1770276"/>
                <a:gd name="connsiteX2" fmla="*/ 960006 w 1033124"/>
                <a:gd name="connsiteY2" fmla="*/ 40395 h 1770276"/>
                <a:gd name="connsiteX3" fmla="*/ 1032662 w 1033124"/>
                <a:gd name="connsiteY3" fmla="*/ 533638 h 1770276"/>
                <a:gd name="connsiteX4" fmla="*/ 826861 w 1033124"/>
                <a:gd name="connsiteY4" fmla="*/ 985116 h 1770276"/>
                <a:gd name="connsiteX5" fmla="*/ 1845 w 1033124"/>
                <a:gd name="connsiteY5" fmla="*/ 1769615 h 1770276"/>
                <a:gd name="connsiteX6" fmla="*/ 609454 w 1033124"/>
                <a:gd name="connsiteY6" fmla="*/ 833719 h 1770276"/>
                <a:gd name="connsiteX0" fmla="*/ 609454 w 1033124"/>
                <a:gd name="connsiteY0" fmla="*/ 811133 h 1747690"/>
                <a:gd name="connsiteX1" fmla="*/ 816487 w 1033124"/>
                <a:gd name="connsiteY1" fmla="*/ 164916 h 1747690"/>
                <a:gd name="connsiteX2" fmla="*/ 839259 w 1033124"/>
                <a:gd name="connsiteY2" fmla="*/ 44863 h 1747690"/>
                <a:gd name="connsiteX3" fmla="*/ 1032662 w 1033124"/>
                <a:gd name="connsiteY3" fmla="*/ 511052 h 1747690"/>
                <a:gd name="connsiteX4" fmla="*/ 826861 w 1033124"/>
                <a:gd name="connsiteY4" fmla="*/ 962530 h 1747690"/>
                <a:gd name="connsiteX5" fmla="*/ 1845 w 1033124"/>
                <a:gd name="connsiteY5" fmla="*/ 1747029 h 1747690"/>
                <a:gd name="connsiteX6" fmla="*/ 609454 w 1033124"/>
                <a:gd name="connsiteY6" fmla="*/ 811133 h 1747690"/>
                <a:gd name="connsiteX0" fmla="*/ 732811 w 1156481"/>
                <a:gd name="connsiteY0" fmla="*/ 811133 h 1709733"/>
                <a:gd name="connsiteX1" fmla="*/ 939844 w 1156481"/>
                <a:gd name="connsiteY1" fmla="*/ 164916 h 1709733"/>
                <a:gd name="connsiteX2" fmla="*/ 962616 w 1156481"/>
                <a:gd name="connsiteY2" fmla="*/ 44863 h 1709733"/>
                <a:gd name="connsiteX3" fmla="*/ 1156019 w 1156481"/>
                <a:gd name="connsiteY3" fmla="*/ 511052 h 1709733"/>
                <a:gd name="connsiteX4" fmla="*/ 950218 w 1156481"/>
                <a:gd name="connsiteY4" fmla="*/ 962530 h 1709733"/>
                <a:gd name="connsiteX5" fmla="*/ 1546 w 1156481"/>
                <a:gd name="connsiteY5" fmla="*/ 1709035 h 1709733"/>
                <a:gd name="connsiteX6" fmla="*/ 732811 w 1156481"/>
                <a:gd name="connsiteY6" fmla="*/ 811133 h 1709733"/>
                <a:gd name="connsiteX0" fmla="*/ 731684 w 1155168"/>
                <a:gd name="connsiteY0" fmla="*/ 811133 h 1713269"/>
                <a:gd name="connsiteX1" fmla="*/ 938717 w 1155168"/>
                <a:gd name="connsiteY1" fmla="*/ 164916 h 1713269"/>
                <a:gd name="connsiteX2" fmla="*/ 961489 w 1155168"/>
                <a:gd name="connsiteY2" fmla="*/ 44863 h 1713269"/>
                <a:gd name="connsiteX3" fmla="*/ 1154892 w 1155168"/>
                <a:gd name="connsiteY3" fmla="*/ 511052 h 1713269"/>
                <a:gd name="connsiteX4" fmla="*/ 842011 w 1155168"/>
                <a:gd name="connsiteY4" fmla="*/ 1146151 h 1713269"/>
                <a:gd name="connsiteX5" fmla="*/ 419 w 1155168"/>
                <a:gd name="connsiteY5" fmla="*/ 1709035 h 1713269"/>
                <a:gd name="connsiteX6" fmla="*/ 731684 w 1155168"/>
                <a:gd name="connsiteY6" fmla="*/ 811133 h 1713269"/>
                <a:gd name="connsiteX0" fmla="*/ 731684 w 1155204"/>
                <a:gd name="connsiteY0" fmla="*/ 811133 h 1713269"/>
                <a:gd name="connsiteX1" fmla="*/ 938717 w 1155204"/>
                <a:gd name="connsiteY1" fmla="*/ 164916 h 1713269"/>
                <a:gd name="connsiteX2" fmla="*/ 961489 w 1155204"/>
                <a:gd name="connsiteY2" fmla="*/ 44863 h 1713269"/>
                <a:gd name="connsiteX3" fmla="*/ 1154892 w 1155204"/>
                <a:gd name="connsiteY3" fmla="*/ 511052 h 1713269"/>
                <a:gd name="connsiteX4" fmla="*/ 842011 w 1155204"/>
                <a:gd name="connsiteY4" fmla="*/ 1146151 h 1713269"/>
                <a:gd name="connsiteX5" fmla="*/ 419 w 1155204"/>
                <a:gd name="connsiteY5" fmla="*/ 1709035 h 1713269"/>
                <a:gd name="connsiteX6" fmla="*/ 731684 w 1155204"/>
                <a:gd name="connsiteY6" fmla="*/ 811133 h 1713269"/>
                <a:gd name="connsiteX0" fmla="*/ 733592 w 1157266"/>
                <a:gd name="connsiteY0" fmla="*/ 811133 h 1715241"/>
                <a:gd name="connsiteX1" fmla="*/ 940625 w 1157266"/>
                <a:gd name="connsiteY1" fmla="*/ 164916 h 1715241"/>
                <a:gd name="connsiteX2" fmla="*/ 963397 w 1157266"/>
                <a:gd name="connsiteY2" fmla="*/ 44863 h 1715241"/>
                <a:gd name="connsiteX3" fmla="*/ 1156800 w 1157266"/>
                <a:gd name="connsiteY3" fmla="*/ 511052 h 1715241"/>
                <a:gd name="connsiteX4" fmla="*/ 1003469 w 1157266"/>
                <a:gd name="connsiteY4" fmla="*/ 1201864 h 1715241"/>
                <a:gd name="connsiteX5" fmla="*/ 2327 w 1157266"/>
                <a:gd name="connsiteY5" fmla="*/ 1709035 h 1715241"/>
                <a:gd name="connsiteX6" fmla="*/ 733592 w 1157266"/>
                <a:gd name="connsiteY6" fmla="*/ 811133 h 1715241"/>
                <a:gd name="connsiteX0" fmla="*/ 733592 w 1194993"/>
                <a:gd name="connsiteY0" fmla="*/ 811133 h 1715241"/>
                <a:gd name="connsiteX1" fmla="*/ 940625 w 1194993"/>
                <a:gd name="connsiteY1" fmla="*/ 164916 h 1715241"/>
                <a:gd name="connsiteX2" fmla="*/ 963397 w 1194993"/>
                <a:gd name="connsiteY2" fmla="*/ 44863 h 1715241"/>
                <a:gd name="connsiteX3" fmla="*/ 1194687 w 1194993"/>
                <a:gd name="connsiteY3" fmla="*/ 499371 h 1715241"/>
                <a:gd name="connsiteX4" fmla="*/ 1003469 w 1194993"/>
                <a:gd name="connsiteY4" fmla="*/ 1201864 h 1715241"/>
                <a:gd name="connsiteX5" fmla="*/ 2327 w 1194993"/>
                <a:gd name="connsiteY5" fmla="*/ 1709035 h 1715241"/>
                <a:gd name="connsiteX6" fmla="*/ 733592 w 1194993"/>
                <a:gd name="connsiteY6" fmla="*/ 811133 h 1715241"/>
                <a:gd name="connsiteX0" fmla="*/ 733592 w 1196517"/>
                <a:gd name="connsiteY0" fmla="*/ 1017698 h 1921806"/>
                <a:gd name="connsiteX1" fmla="*/ 940625 w 1196517"/>
                <a:gd name="connsiteY1" fmla="*/ 371481 h 1921806"/>
                <a:gd name="connsiteX2" fmla="*/ 897049 w 1196517"/>
                <a:gd name="connsiteY2" fmla="*/ 22724 h 1921806"/>
                <a:gd name="connsiteX3" fmla="*/ 1194687 w 1196517"/>
                <a:gd name="connsiteY3" fmla="*/ 705936 h 1921806"/>
                <a:gd name="connsiteX4" fmla="*/ 1003469 w 1196517"/>
                <a:gd name="connsiteY4" fmla="*/ 1408429 h 1921806"/>
                <a:gd name="connsiteX5" fmla="*/ 2327 w 1196517"/>
                <a:gd name="connsiteY5" fmla="*/ 1915600 h 1921806"/>
                <a:gd name="connsiteX6" fmla="*/ 733592 w 1196517"/>
                <a:gd name="connsiteY6" fmla="*/ 1017698 h 19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517" h="1921806">
                  <a:moveTo>
                    <a:pt x="733592" y="1017698"/>
                  </a:moveTo>
                  <a:cubicBezTo>
                    <a:pt x="889975" y="760345"/>
                    <a:pt x="913382" y="537310"/>
                    <a:pt x="940625" y="371481"/>
                  </a:cubicBezTo>
                  <a:cubicBezTo>
                    <a:pt x="967868" y="205652"/>
                    <a:pt x="833710" y="-83065"/>
                    <a:pt x="897049" y="22724"/>
                  </a:cubicBezTo>
                  <a:cubicBezTo>
                    <a:pt x="999965" y="116898"/>
                    <a:pt x="1176950" y="474985"/>
                    <a:pt x="1194687" y="705936"/>
                  </a:cubicBezTo>
                  <a:cubicBezTo>
                    <a:pt x="1212424" y="936887"/>
                    <a:pt x="1097721" y="1312139"/>
                    <a:pt x="1003469" y="1408429"/>
                  </a:cubicBezTo>
                  <a:cubicBezTo>
                    <a:pt x="940130" y="1514219"/>
                    <a:pt x="47307" y="1980722"/>
                    <a:pt x="2327" y="1915600"/>
                  </a:cubicBezTo>
                  <a:cubicBezTo>
                    <a:pt x="-42653" y="1850478"/>
                    <a:pt x="577209" y="1275051"/>
                    <a:pt x="733592" y="1017698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6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5">
              <a:extLst>
                <a:ext uri="{FF2B5EF4-FFF2-40B4-BE49-F238E27FC236}">
                  <a16:creationId xmlns:a16="http://schemas.microsoft.com/office/drawing/2014/main" id="{D22A9D8C-5D9F-4341-8718-CFF32B6126FE}"/>
                </a:ext>
              </a:extLst>
            </p:cNvPr>
            <p:cNvSpPr/>
            <p:nvPr userDrawn="1"/>
          </p:nvSpPr>
          <p:spPr>
            <a:xfrm rot="15110526">
              <a:off x="617516" y="8925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9200E589-77E0-4480-9D4B-BA997960F39B}"/>
                </a:ext>
              </a:extLst>
            </p:cNvPr>
            <p:cNvSpPr/>
            <p:nvPr userDrawn="1"/>
          </p:nvSpPr>
          <p:spPr>
            <a:xfrm rot="7322612">
              <a:off x="415547" y="101185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AD7F8F7C-00B6-4B58-9571-5B1F27A5D62A}"/>
                </a:ext>
              </a:extLst>
            </p:cNvPr>
            <p:cNvSpPr/>
            <p:nvPr userDrawn="1"/>
          </p:nvSpPr>
          <p:spPr>
            <a:xfrm rot="4445316">
              <a:off x="494155" y="112119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id="{9D09ACD3-6F5A-4E5C-A2D1-E4E2BBAEC6CF}"/>
                </a:ext>
              </a:extLst>
            </p:cNvPr>
            <p:cNvSpPr/>
            <p:nvPr userDrawn="1"/>
          </p:nvSpPr>
          <p:spPr>
            <a:xfrm>
              <a:off x="674964" y="107729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810FEE52-C809-431D-82D7-F36745C1552D}"/>
                </a:ext>
              </a:extLst>
            </p:cNvPr>
            <p:cNvSpPr/>
            <p:nvPr userDrawn="1"/>
          </p:nvSpPr>
          <p:spPr>
            <a:xfrm rot="11019095">
              <a:off x="463501" y="86171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1C7902A9-A0CB-4160-A429-622A3393627B}"/>
                </a:ext>
              </a:extLst>
            </p:cNvPr>
            <p:cNvSpPr/>
            <p:nvPr userDrawn="1"/>
          </p:nvSpPr>
          <p:spPr>
            <a:xfrm rot="15110526">
              <a:off x="573304" y="1068395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4C8AE82B-B958-4AC3-9F37-378840E1BEBA}"/>
                </a:ext>
              </a:extLst>
            </p:cNvPr>
            <p:cNvSpPr/>
            <p:nvPr userDrawn="1"/>
          </p:nvSpPr>
          <p:spPr>
            <a:xfrm rot="15110526">
              <a:off x="605624" y="1084994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5">
              <a:extLst>
                <a:ext uri="{FF2B5EF4-FFF2-40B4-BE49-F238E27FC236}">
                  <a16:creationId xmlns:a16="http://schemas.microsoft.com/office/drawing/2014/main" id="{37CE2217-F3B5-4A34-A1D7-82CBB94B7F7E}"/>
                </a:ext>
              </a:extLst>
            </p:cNvPr>
            <p:cNvSpPr/>
            <p:nvPr userDrawn="1"/>
          </p:nvSpPr>
          <p:spPr>
            <a:xfrm rot="13639281">
              <a:off x="1351335" y="66476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CCDE96F8-538F-4480-9812-BCC4F5C745FB}"/>
                </a:ext>
              </a:extLst>
            </p:cNvPr>
            <p:cNvSpPr/>
            <p:nvPr userDrawn="1"/>
          </p:nvSpPr>
          <p:spPr>
            <a:xfrm rot="5851367">
              <a:off x="1217088" y="85711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">
              <a:extLst>
                <a:ext uri="{FF2B5EF4-FFF2-40B4-BE49-F238E27FC236}">
                  <a16:creationId xmlns:a16="http://schemas.microsoft.com/office/drawing/2014/main" id="{6EDB46F3-3564-4618-8150-C7064494801B}"/>
                </a:ext>
              </a:extLst>
            </p:cNvPr>
            <p:cNvSpPr/>
            <p:nvPr userDrawn="1"/>
          </p:nvSpPr>
          <p:spPr>
            <a:xfrm rot="2974071">
              <a:off x="1333987" y="923967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8778371C-74FE-4085-95DD-48AF606223A8}"/>
                </a:ext>
              </a:extLst>
            </p:cNvPr>
            <p:cNvSpPr/>
            <p:nvPr userDrawn="1"/>
          </p:nvSpPr>
          <p:spPr>
            <a:xfrm rot="20128755">
              <a:off x="1480267" y="80898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622CAF87-3E17-40F9-901E-094B68ADF010}"/>
                </a:ext>
              </a:extLst>
            </p:cNvPr>
            <p:cNvSpPr/>
            <p:nvPr userDrawn="1"/>
          </p:nvSpPr>
          <p:spPr>
            <a:xfrm rot="9547850">
              <a:off x="1198406" y="7006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49FD2464-6E49-4617-81A9-40538D8937B6}"/>
                </a:ext>
              </a:extLst>
            </p:cNvPr>
            <p:cNvSpPr/>
            <p:nvPr userDrawn="1"/>
          </p:nvSpPr>
          <p:spPr>
            <a:xfrm rot="13639281">
              <a:off x="1360908" y="866773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">
              <a:extLst>
                <a:ext uri="{FF2B5EF4-FFF2-40B4-BE49-F238E27FC236}">
                  <a16:creationId xmlns:a16="http://schemas.microsoft.com/office/drawing/2014/main" id="{681D757D-1D0C-4202-9DE2-C7EA533C143C}"/>
                </a:ext>
              </a:extLst>
            </p:cNvPr>
            <p:cNvSpPr/>
            <p:nvPr userDrawn="1"/>
          </p:nvSpPr>
          <p:spPr>
            <a:xfrm rot="13639281">
              <a:off x="1393470" y="885596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">
              <a:extLst>
                <a:ext uri="{FF2B5EF4-FFF2-40B4-BE49-F238E27FC236}">
                  <a16:creationId xmlns:a16="http://schemas.microsoft.com/office/drawing/2014/main" id="{EF1D67CA-37A6-4C1D-BD3B-1C7371512A89}"/>
                </a:ext>
              </a:extLst>
            </p:cNvPr>
            <p:cNvSpPr/>
            <p:nvPr userDrawn="1"/>
          </p:nvSpPr>
          <p:spPr>
            <a:xfrm rot="16210799">
              <a:off x="858106" y="882012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">
              <a:extLst>
                <a:ext uri="{FF2B5EF4-FFF2-40B4-BE49-F238E27FC236}">
                  <a16:creationId xmlns:a16="http://schemas.microsoft.com/office/drawing/2014/main" id="{92E85153-FCDA-48F2-BDAB-DE3803EAB531}"/>
                </a:ext>
              </a:extLst>
            </p:cNvPr>
            <p:cNvSpPr/>
            <p:nvPr userDrawn="1"/>
          </p:nvSpPr>
          <p:spPr>
            <a:xfrm rot="8422885">
              <a:off x="628864" y="93169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">
              <a:extLst>
                <a:ext uri="{FF2B5EF4-FFF2-40B4-BE49-F238E27FC236}">
                  <a16:creationId xmlns:a16="http://schemas.microsoft.com/office/drawing/2014/main" id="{FF5A1628-784F-4F1D-8F40-5C17555F9E91}"/>
                </a:ext>
              </a:extLst>
            </p:cNvPr>
            <p:cNvSpPr/>
            <p:nvPr userDrawn="1"/>
          </p:nvSpPr>
          <p:spPr>
            <a:xfrm rot="5545589">
              <a:off x="669079" y="1060216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">
              <a:extLst>
                <a:ext uri="{FF2B5EF4-FFF2-40B4-BE49-F238E27FC236}">
                  <a16:creationId xmlns:a16="http://schemas.microsoft.com/office/drawing/2014/main" id="{98014E21-A9B3-4A00-9982-0417209BB4CF}"/>
                </a:ext>
              </a:extLst>
            </p:cNvPr>
            <p:cNvSpPr/>
            <p:nvPr userDrawn="1"/>
          </p:nvSpPr>
          <p:spPr>
            <a:xfrm rot="1100273">
              <a:off x="854519" y="1075425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5">
              <a:extLst>
                <a:ext uri="{FF2B5EF4-FFF2-40B4-BE49-F238E27FC236}">
                  <a16:creationId xmlns:a16="http://schemas.microsoft.com/office/drawing/2014/main" id="{753C5B9D-1F3A-47D9-9926-536C6CF0042A}"/>
                </a:ext>
              </a:extLst>
            </p:cNvPr>
            <p:cNvSpPr/>
            <p:nvPr userDrawn="1"/>
          </p:nvSpPr>
          <p:spPr>
            <a:xfrm rot="12119368">
              <a:off x="721618" y="804270"/>
              <a:ext cx="226577" cy="244966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707569"/>
                <a:gd name="connsiteY0" fmla="*/ 857854 h 1554897"/>
                <a:gd name="connsiteX1" fmla="*/ 80040 w 707569"/>
                <a:gd name="connsiteY1" fmla="*/ 188124 h 1554897"/>
                <a:gd name="connsiteX2" fmla="*/ 223559 w 707569"/>
                <a:gd name="connsiteY2" fmla="*/ 41017 h 1554897"/>
                <a:gd name="connsiteX3" fmla="*/ 703069 w 707569"/>
                <a:gd name="connsiteY3" fmla="*/ 1447709 h 1554897"/>
                <a:gd name="connsiteX4" fmla="*/ 456050 w 707569"/>
                <a:gd name="connsiteY4" fmla="*/ 1527202 h 1554897"/>
                <a:gd name="connsiteX5" fmla="*/ 152230 w 707569"/>
                <a:gd name="connsiteY5" fmla="*/ 1168618 h 1554897"/>
                <a:gd name="connsiteX6" fmla="*/ 1731 w 707569"/>
                <a:gd name="connsiteY6" fmla="*/ 857854 h 1554897"/>
                <a:gd name="connsiteX0" fmla="*/ 1731 w 689108"/>
                <a:gd name="connsiteY0" fmla="*/ 857854 h 1546753"/>
                <a:gd name="connsiteX1" fmla="*/ 80040 w 689108"/>
                <a:gd name="connsiteY1" fmla="*/ 188124 h 1546753"/>
                <a:gd name="connsiteX2" fmla="*/ 223559 w 689108"/>
                <a:gd name="connsiteY2" fmla="*/ 41017 h 1546753"/>
                <a:gd name="connsiteX3" fmla="*/ 684245 w 689108"/>
                <a:gd name="connsiteY3" fmla="*/ 1239622 h 1546753"/>
                <a:gd name="connsiteX4" fmla="*/ 456050 w 689108"/>
                <a:gd name="connsiteY4" fmla="*/ 1527202 h 1546753"/>
                <a:gd name="connsiteX5" fmla="*/ 152230 w 689108"/>
                <a:gd name="connsiteY5" fmla="*/ 1168618 h 1546753"/>
                <a:gd name="connsiteX6" fmla="*/ 1731 w 689108"/>
                <a:gd name="connsiteY6" fmla="*/ 857854 h 1546753"/>
                <a:gd name="connsiteX0" fmla="*/ 1731 w 755221"/>
                <a:gd name="connsiteY0" fmla="*/ 857854 h 2020228"/>
                <a:gd name="connsiteX1" fmla="*/ 80040 w 755221"/>
                <a:gd name="connsiteY1" fmla="*/ 188124 h 2020228"/>
                <a:gd name="connsiteX2" fmla="*/ 223559 w 755221"/>
                <a:gd name="connsiteY2" fmla="*/ 41017 h 2020228"/>
                <a:gd name="connsiteX3" fmla="*/ 684245 w 755221"/>
                <a:gd name="connsiteY3" fmla="*/ 1239622 h 2020228"/>
                <a:gd name="connsiteX4" fmla="*/ 714916 w 755221"/>
                <a:gd name="connsiteY4" fmla="*/ 2010122 h 2020228"/>
                <a:gd name="connsiteX5" fmla="*/ 152230 w 755221"/>
                <a:gd name="connsiteY5" fmla="*/ 1168618 h 2020228"/>
                <a:gd name="connsiteX6" fmla="*/ 1731 w 755221"/>
                <a:gd name="connsiteY6" fmla="*/ 857854 h 2020228"/>
                <a:gd name="connsiteX0" fmla="*/ 82472 w 685465"/>
                <a:gd name="connsiteY0" fmla="*/ 1168618 h 2021737"/>
                <a:gd name="connsiteX1" fmla="*/ 10282 w 685465"/>
                <a:gd name="connsiteY1" fmla="*/ 188124 h 2021737"/>
                <a:gd name="connsiteX2" fmla="*/ 153801 w 685465"/>
                <a:gd name="connsiteY2" fmla="*/ 41017 h 2021737"/>
                <a:gd name="connsiteX3" fmla="*/ 614487 w 685465"/>
                <a:gd name="connsiteY3" fmla="*/ 1239622 h 2021737"/>
                <a:gd name="connsiteX4" fmla="*/ 645158 w 685465"/>
                <a:gd name="connsiteY4" fmla="*/ 2010122 h 2021737"/>
                <a:gd name="connsiteX5" fmla="*/ 82472 w 685465"/>
                <a:gd name="connsiteY5" fmla="*/ 1168618 h 2021737"/>
                <a:gd name="connsiteX0" fmla="*/ 136656 w 675211"/>
                <a:gd name="connsiteY0" fmla="*/ 1153504 h 2030188"/>
                <a:gd name="connsiteX1" fmla="*/ 29 w 675211"/>
                <a:gd name="connsiteY1" fmla="*/ 196941 h 2030188"/>
                <a:gd name="connsiteX2" fmla="*/ 143548 w 675211"/>
                <a:gd name="connsiteY2" fmla="*/ 49834 h 2030188"/>
                <a:gd name="connsiteX3" fmla="*/ 604234 w 675211"/>
                <a:gd name="connsiteY3" fmla="*/ 1248439 h 2030188"/>
                <a:gd name="connsiteX4" fmla="*/ 634905 w 675211"/>
                <a:gd name="connsiteY4" fmla="*/ 2018939 h 2030188"/>
                <a:gd name="connsiteX5" fmla="*/ 136656 w 675211"/>
                <a:gd name="connsiteY5" fmla="*/ 1153504 h 2030188"/>
                <a:gd name="connsiteX0" fmla="*/ 200854 w 739409"/>
                <a:gd name="connsiteY0" fmla="*/ 1132253 h 2008605"/>
                <a:gd name="connsiteX1" fmla="*/ 10 w 739409"/>
                <a:gd name="connsiteY1" fmla="*/ 315339 h 2008605"/>
                <a:gd name="connsiteX2" fmla="*/ 207746 w 739409"/>
                <a:gd name="connsiteY2" fmla="*/ 28583 h 2008605"/>
                <a:gd name="connsiteX3" fmla="*/ 668432 w 739409"/>
                <a:gd name="connsiteY3" fmla="*/ 1227188 h 2008605"/>
                <a:gd name="connsiteX4" fmla="*/ 699103 w 739409"/>
                <a:gd name="connsiteY4" fmla="*/ 1997688 h 2008605"/>
                <a:gd name="connsiteX5" fmla="*/ 200854 w 739409"/>
                <a:gd name="connsiteY5" fmla="*/ 1132253 h 20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409" h="2008605">
                  <a:moveTo>
                    <a:pt x="200854" y="1132253"/>
                  </a:moveTo>
                  <a:cubicBezTo>
                    <a:pt x="84339" y="851862"/>
                    <a:pt x="-1139" y="499284"/>
                    <a:pt x="10" y="315339"/>
                  </a:cubicBezTo>
                  <a:cubicBezTo>
                    <a:pt x="1159" y="131394"/>
                    <a:pt x="144407" y="-77206"/>
                    <a:pt x="207746" y="28583"/>
                  </a:cubicBezTo>
                  <a:cubicBezTo>
                    <a:pt x="310662" y="122757"/>
                    <a:pt x="586539" y="899004"/>
                    <a:pt x="668432" y="1227188"/>
                  </a:cubicBezTo>
                  <a:cubicBezTo>
                    <a:pt x="750325" y="1555372"/>
                    <a:pt x="762442" y="1891899"/>
                    <a:pt x="699103" y="1997688"/>
                  </a:cubicBezTo>
                  <a:cubicBezTo>
                    <a:pt x="635764" y="2103478"/>
                    <a:pt x="317370" y="1412645"/>
                    <a:pt x="200854" y="1132253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E888B6D9-3137-4BE7-9850-57C23D50D120}"/>
                </a:ext>
              </a:extLst>
            </p:cNvPr>
            <p:cNvSpPr/>
            <p:nvPr userDrawn="1"/>
          </p:nvSpPr>
          <p:spPr>
            <a:xfrm rot="16210799">
              <a:off x="783504" y="1024800"/>
              <a:ext cx="140715" cy="114628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450127"/>
                <a:gd name="connsiteY0" fmla="*/ 857854 h 1192611"/>
                <a:gd name="connsiteX1" fmla="*/ 80040 w 450127"/>
                <a:gd name="connsiteY1" fmla="*/ 188124 h 1192611"/>
                <a:gd name="connsiteX2" fmla="*/ 223559 w 450127"/>
                <a:gd name="connsiteY2" fmla="*/ 41017 h 1192611"/>
                <a:gd name="connsiteX3" fmla="*/ 448518 w 450127"/>
                <a:gd name="connsiteY3" fmla="*/ 550380 h 1192611"/>
                <a:gd name="connsiteX4" fmla="*/ 358501 w 450127"/>
                <a:gd name="connsiteY4" fmla="*/ 1100188 h 1192611"/>
                <a:gd name="connsiteX5" fmla="*/ 152230 w 450127"/>
                <a:gd name="connsiteY5" fmla="*/ 1168618 h 1192611"/>
                <a:gd name="connsiteX6" fmla="*/ 1731 w 450127"/>
                <a:gd name="connsiteY6" fmla="*/ 857854 h 1192611"/>
                <a:gd name="connsiteX0" fmla="*/ 1731 w 459209"/>
                <a:gd name="connsiteY0" fmla="*/ 857854 h 1331500"/>
                <a:gd name="connsiteX1" fmla="*/ 80040 w 459209"/>
                <a:gd name="connsiteY1" fmla="*/ 188124 h 1331500"/>
                <a:gd name="connsiteX2" fmla="*/ 223559 w 459209"/>
                <a:gd name="connsiteY2" fmla="*/ 41017 h 1331500"/>
                <a:gd name="connsiteX3" fmla="*/ 448518 w 459209"/>
                <a:gd name="connsiteY3" fmla="*/ 550380 h 1331500"/>
                <a:gd name="connsiteX4" fmla="*/ 386404 w 459209"/>
                <a:gd name="connsiteY4" fmla="*/ 1296446 h 1331500"/>
                <a:gd name="connsiteX5" fmla="*/ 152230 w 459209"/>
                <a:gd name="connsiteY5" fmla="*/ 1168618 h 1331500"/>
                <a:gd name="connsiteX6" fmla="*/ 1731 w 459209"/>
                <a:gd name="connsiteY6" fmla="*/ 857854 h 13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09" h="1331500">
                  <a:moveTo>
                    <a:pt x="1731" y="857854"/>
                  </a:moveTo>
                  <a:cubicBezTo>
                    <a:pt x="-10301" y="694438"/>
                    <a:pt x="43069" y="324263"/>
                    <a:pt x="80040" y="188124"/>
                  </a:cubicBezTo>
                  <a:cubicBezTo>
                    <a:pt x="117011" y="51985"/>
                    <a:pt x="160220" y="-64772"/>
                    <a:pt x="223559" y="41017"/>
                  </a:cubicBezTo>
                  <a:cubicBezTo>
                    <a:pt x="326475" y="135191"/>
                    <a:pt x="421377" y="341142"/>
                    <a:pt x="448518" y="550380"/>
                  </a:cubicBezTo>
                  <a:cubicBezTo>
                    <a:pt x="475659" y="759618"/>
                    <a:pt x="449743" y="1190657"/>
                    <a:pt x="386404" y="1296446"/>
                  </a:cubicBezTo>
                  <a:cubicBezTo>
                    <a:pt x="323065" y="1402236"/>
                    <a:pt x="216342" y="1241717"/>
                    <a:pt x="152230" y="1168618"/>
                  </a:cubicBezTo>
                  <a:cubicBezTo>
                    <a:pt x="88118" y="1095519"/>
                    <a:pt x="13763" y="1021270"/>
                    <a:pt x="1731" y="857854"/>
                  </a:cubicBezTo>
                  <a:close/>
                </a:path>
              </a:pathLst>
            </a:custGeom>
            <a:blipFill>
              <a:blip r:embed="rId7">
                <a:duotone>
                  <a:prstClr val="black"/>
                  <a:schemeClr val="accent4">
                    <a:lumMod val="60000"/>
                    <a:lumOff val="4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BF737C58-93E2-476A-92D9-9CFAC0E7118E}"/>
                </a:ext>
              </a:extLst>
            </p:cNvPr>
            <p:cNvSpPr/>
            <p:nvPr userDrawn="1"/>
          </p:nvSpPr>
          <p:spPr>
            <a:xfrm rot="16210799">
              <a:off x="816259" y="1039781"/>
              <a:ext cx="65609" cy="80334"/>
            </a:xfrm>
            <a:custGeom>
              <a:avLst/>
              <a:gdLst>
                <a:gd name="connsiteX0" fmla="*/ 0 w 760065"/>
                <a:gd name="connsiteY0" fmla="*/ 634737 h 1269473"/>
                <a:gd name="connsiteX1" fmla="*/ 380033 w 760065"/>
                <a:gd name="connsiteY1" fmla="*/ 0 h 1269473"/>
                <a:gd name="connsiteX2" fmla="*/ 760066 w 760065"/>
                <a:gd name="connsiteY2" fmla="*/ 634737 h 1269473"/>
                <a:gd name="connsiteX3" fmla="*/ 380033 w 760065"/>
                <a:gd name="connsiteY3" fmla="*/ 1269474 h 1269473"/>
                <a:gd name="connsiteX4" fmla="*/ 0 w 760065"/>
                <a:gd name="connsiteY4" fmla="*/ 634737 h 1269473"/>
                <a:gd name="connsiteX0" fmla="*/ 0 w 778355"/>
                <a:gd name="connsiteY0" fmla="*/ 634737 h 1276576"/>
                <a:gd name="connsiteX1" fmla="*/ 380033 w 778355"/>
                <a:gd name="connsiteY1" fmla="*/ 0 h 1276576"/>
                <a:gd name="connsiteX2" fmla="*/ 760066 w 778355"/>
                <a:gd name="connsiteY2" fmla="*/ 634737 h 1276576"/>
                <a:gd name="connsiteX3" fmla="*/ 683526 w 778355"/>
                <a:gd name="connsiteY3" fmla="*/ 955190 h 1276576"/>
                <a:gd name="connsiteX4" fmla="*/ 380033 w 778355"/>
                <a:gd name="connsiteY4" fmla="*/ 1269474 h 1276576"/>
                <a:gd name="connsiteX5" fmla="*/ 0 w 778355"/>
                <a:gd name="connsiteY5" fmla="*/ 634737 h 1276576"/>
                <a:gd name="connsiteX0" fmla="*/ 0 w 762275"/>
                <a:gd name="connsiteY0" fmla="*/ 644551 h 1286390"/>
                <a:gd name="connsiteX1" fmla="*/ 380033 w 762275"/>
                <a:gd name="connsiteY1" fmla="*/ 9814 h 1286390"/>
                <a:gd name="connsiteX2" fmla="*/ 624018 w 762275"/>
                <a:gd name="connsiteY2" fmla="*/ 285199 h 1286390"/>
                <a:gd name="connsiteX3" fmla="*/ 760066 w 762275"/>
                <a:gd name="connsiteY3" fmla="*/ 644551 h 1286390"/>
                <a:gd name="connsiteX4" fmla="*/ 683526 w 762275"/>
                <a:gd name="connsiteY4" fmla="*/ 965004 h 1286390"/>
                <a:gd name="connsiteX5" fmla="*/ 380033 w 762275"/>
                <a:gd name="connsiteY5" fmla="*/ 1279288 h 1286390"/>
                <a:gd name="connsiteX6" fmla="*/ 0 w 762275"/>
                <a:gd name="connsiteY6" fmla="*/ 644551 h 1286390"/>
                <a:gd name="connsiteX0" fmla="*/ 0 w 692046"/>
                <a:gd name="connsiteY0" fmla="*/ 644551 h 1286390"/>
                <a:gd name="connsiteX1" fmla="*/ 380033 w 692046"/>
                <a:gd name="connsiteY1" fmla="*/ 9814 h 1286390"/>
                <a:gd name="connsiteX2" fmla="*/ 624018 w 692046"/>
                <a:gd name="connsiteY2" fmla="*/ 285199 h 1286390"/>
                <a:gd name="connsiteX3" fmla="*/ 426689 w 692046"/>
                <a:gd name="connsiteY3" fmla="*/ 575167 h 1286390"/>
                <a:gd name="connsiteX4" fmla="*/ 683526 w 692046"/>
                <a:gd name="connsiteY4" fmla="*/ 965004 h 1286390"/>
                <a:gd name="connsiteX5" fmla="*/ 380033 w 692046"/>
                <a:gd name="connsiteY5" fmla="*/ 1279288 h 1286390"/>
                <a:gd name="connsiteX6" fmla="*/ 0 w 692046"/>
                <a:gd name="connsiteY6" fmla="*/ 644551 h 1286390"/>
                <a:gd name="connsiteX0" fmla="*/ 0 w 633636"/>
                <a:gd name="connsiteY0" fmla="*/ 644551 h 1306749"/>
                <a:gd name="connsiteX1" fmla="*/ 380033 w 633636"/>
                <a:gd name="connsiteY1" fmla="*/ 9814 h 1306749"/>
                <a:gd name="connsiteX2" fmla="*/ 624018 w 633636"/>
                <a:gd name="connsiteY2" fmla="*/ 285199 h 1306749"/>
                <a:gd name="connsiteX3" fmla="*/ 426689 w 633636"/>
                <a:gd name="connsiteY3" fmla="*/ 575167 h 1306749"/>
                <a:gd name="connsiteX4" fmla="*/ 543330 w 633636"/>
                <a:gd name="connsiteY4" fmla="*/ 1137340 h 1306749"/>
                <a:gd name="connsiteX5" fmla="*/ 380033 w 633636"/>
                <a:gd name="connsiteY5" fmla="*/ 1279288 h 1306749"/>
                <a:gd name="connsiteX6" fmla="*/ 0 w 633636"/>
                <a:gd name="connsiteY6" fmla="*/ 644551 h 1306749"/>
                <a:gd name="connsiteX0" fmla="*/ 0 w 557426"/>
                <a:gd name="connsiteY0" fmla="*/ 656896 h 1319094"/>
                <a:gd name="connsiteX1" fmla="*/ 380033 w 557426"/>
                <a:gd name="connsiteY1" fmla="*/ 22159 h 1319094"/>
                <a:gd name="connsiteX2" fmla="*/ 514378 w 557426"/>
                <a:gd name="connsiteY2" fmla="*/ 192517 h 1319094"/>
                <a:gd name="connsiteX3" fmla="*/ 426689 w 557426"/>
                <a:gd name="connsiteY3" fmla="*/ 587512 h 1319094"/>
                <a:gd name="connsiteX4" fmla="*/ 543330 w 557426"/>
                <a:gd name="connsiteY4" fmla="*/ 1149685 h 1319094"/>
                <a:gd name="connsiteX5" fmla="*/ 380033 w 557426"/>
                <a:gd name="connsiteY5" fmla="*/ 1291633 h 1319094"/>
                <a:gd name="connsiteX6" fmla="*/ 0 w 557426"/>
                <a:gd name="connsiteY6" fmla="*/ 656896 h 1319094"/>
                <a:gd name="connsiteX0" fmla="*/ 0 w 553419"/>
                <a:gd name="connsiteY0" fmla="*/ 656896 h 1319094"/>
                <a:gd name="connsiteX1" fmla="*/ 380033 w 553419"/>
                <a:gd name="connsiteY1" fmla="*/ 22159 h 1319094"/>
                <a:gd name="connsiteX2" fmla="*/ 514378 w 553419"/>
                <a:gd name="connsiteY2" fmla="*/ 192517 h 1319094"/>
                <a:gd name="connsiteX3" fmla="*/ 341555 w 553419"/>
                <a:gd name="connsiteY3" fmla="*/ 590694 h 1319094"/>
                <a:gd name="connsiteX4" fmla="*/ 543330 w 553419"/>
                <a:gd name="connsiteY4" fmla="*/ 1149685 h 1319094"/>
                <a:gd name="connsiteX5" fmla="*/ 380033 w 553419"/>
                <a:gd name="connsiteY5" fmla="*/ 1291633 h 1319094"/>
                <a:gd name="connsiteX6" fmla="*/ 0 w 553419"/>
                <a:gd name="connsiteY6" fmla="*/ 656896 h 1319094"/>
                <a:gd name="connsiteX0" fmla="*/ 0 w 723595"/>
                <a:gd name="connsiteY0" fmla="*/ 656896 h 1319094"/>
                <a:gd name="connsiteX1" fmla="*/ 380033 w 723595"/>
                <a:gd name="connsiteY1" fmla="*/ 22159 h 1319094"/>
                <a:gd name="connsiteX2" fmla="*/ 514378 w 723595"/>
                <a:gd name="connsiteY2" fmla="*/ 192517 h 1319094"/>
                <a:gd name="connsiteX3" fmla="*/ 723044 w 723595"/>
                <a:gd name="connsiteY3" fmla="*/ 846738 h 1319094"/>
                <a:gd name="connsiteX4" fmla="*/ 543330 w 723595"/>
                <a:gd name="connsiteY4" fmla="*/ 1149685 h 1319094"/>
                <a:gd name="connsiteX5" fmla="*/ 380033 w 723595"/>
                <a:gd name="connsiteY5" fmla="*/ 1291633 h 1319094"/>
                <a:gd name="connsiteX6" fmla="*/ 0 w 723595"/>
                <a:gd name="connsiteY6" fmla="*/ 656896 h 1319094"/>
                <a:gd name="connsiteX0" fmla="*/ 0 w 723853"/>
                <a:gd name="connsiteY0" fmla="*/ 656896 h 1339500"/>
                <a:gd name="connsiteX1" fmla="*/ 380033 w 723853"/>
                <a:gd name="connsiteY1" fmla="*/ 22159 h 1339500"/>
                <a:gd name="connsiteX2" fmla="*/ 514378 w 723853"/>
                <a:gd name="connsiteY2" fmla="*/ 192517 h 1339500"/>
                <a:gd name="connsiteX3" fmla="*/ 723044 w 723853"/>
                <a:gd name="connsiteY3" fmla="*/ 846738 h 1339500"/>
                <a:gd name="connsiteX4" fmla="*/ 586304 w 723853"/>
                <a:gd name="connsiteY4" fmla="*/ 1223203 h 1339500"/>
                <a:gd name="connsiteX5" fmla="*/ 380033 w 723853"/>
                <a:gd name="connsiteY5" fmla="*/ 1291633 h 1339500"/>
                <a:gd name="connsiteX6" fmla="*/ 0 w 723853"/>
                <a:gd name="connsiteY6" fmla="*/ 656896 h 1339500"/>
                <a:gd name="connsiteX0" fmla="*/ 446 w 724299"/>
                <a:gd name="connsiteY0" fmla="*/ 501359 h 1183963"/>
                <a:gd name="connsiteX1" fmla="*/ 308289 w 724299"/>
                <a:gd name="connsiteY1" fmla="*/ 155602 h 1183963"/>
                <a:gd name="connsiteX2" fmla="*/ 514824 w 724299"/>
                <a:gd name="connsiteY2" fmla="*/ 36980 h 1183963"/>
                <a:gd name="connsiteX3" fmla="*/ 723490 w 724299"/>
                <a:gd name="connsiteY3" fmla="*/ 691201 h 1183963"/>
                <a:gd name="connsiteX4" fmla="*/ 586750 w 724299"/>
                <a:gd name="connsiteY4" fmla="*/ 1067666 h 1183963"/>
                <a:gd name="connsiteX5" fmla="*/ 380479 w 724299"/>
                <a:gd name="connsiteY5" fmla="*/ 1136096 h 1183963"/>
                <a:gd name="connsiteX6" fmla="*/ 446 w 724299"/>
                <a:gd name="connsiteY6" fmla="*/ 501359 h 1183963"/>
                <a:gd name="connsiteX0" fmla="*/ 663 w 629399"/>
                <a:gd name="connsiteY0" fmla="*/ 700807 h 1174605"/>
                <a:gd name="connsiteX1" fmla="*/ 213389 w 629399"/>
                <a:gd name="connsiteY1" fmla="*/ 160591 h 1174605"/>
                <a:gd name="connsiteX2" fmla="*/ 419924 w 629399"/>
                <a:gd name="connsiteY2" fmla="*/ 41969 h 1174605"/>
                <a:gd name="connsiteX3" fmla="*/ 628590 w 629399"/>
                <a:gd name="connsiteY3" fmla="*/ 696190 h 1174605"/>
                <a:gd name="connsiteX4" fmla="*/ 491850 w 629399"/>
                <a:gd name="connsiteY4" fmla="*/ 1072655 h 1174605"/>
                <a:gd name="connsiteX5" fmla="*/ 285579 w 629399"/>
                <a:gd name="connsiteY5" fmla="*/ 1141085 h 1174605"/>
                <a:gd name="connsiteX6" fmla="*/ 663 w 629399"/>
                <a:gd name="connsiteY6" fmla="*/ 700807 h 117460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29360"/>
                <a:gd name="connsiteY0" fmla="*/ 725077 h 1198875"/>
                <a:gd name="connsiteX1" fmla="*/ 213350 w 629360"/>
                <a:gd name="connsiteY1" fmla="*/ 184861 h 1198875"/>
                <a:gd name="connsiteX2" fmla="*/ 356869 w 629360"/>
                <a:gd name="connsiteY2" fmla="*/ 37754 h 1198875"/>
                <a:gd name="connsiteX3" fmla="*/ 628551 w 629360"/>
                <a:gd name="connsiteY3" fmla="*/ 720460 h 1198875"/>
                <a:gd name="connsiteX4" fmla="*/ 491811 w 629360"/>
                <a:gd name="connsiteY4" fmla="*/ 1096925 h 1198875"/>
                <a:gd name="connsiteX5" fmla="*/ 285540 w 629360"/>
                <a:gd name="connsiteY5" fmla="*/ 1165355 h 1198875"/>
                <a:gd name="connsiteX6" fmla="*/ 624 w 629360"/>
                <a:gd name="connsiteY6" fmla="*/ 725077 h 1198875"/>
                <a:gd name="connsiteX0" fmla="*/ 624 w 662098"/>
                <a:gd name="connsiteY0" fmla="*/ 725077 h 1198875"/>
                <a:gd name="connsiteX1" fmla="*/ 213350 w 662098"/>
                <a:gd name="connsiteY1" fmla="*/ 184861 h 1198875"/>
                <a:gd name="connsiteX2" fmla="*/ 356869 w 662098"/>
                <a:gd name="connsiteY2" fmla="*/ 37754 h 1198875"/>
                <a:gd name="connsiteX3" fmla="*/ 661503 w 662098"/>
                <a:gd name="connsiteY3" fmla="*/ 626333 h 1198875"/>
                <a:gd name="connsiteX4" fmla="*/ 491811 w 662098"/>
                <a:gd name="connsiteY4" fmla="*/ 1096925 h 1198875"/>
                <a:gd name="connsiteX5" fmla="*/ 285540 w 662098"/>
                <a:gd name="connsiteY5" fmla="*/ 1165355 h 1198875"/>
                <a:gd name="connsiteX6" fmla="*/ 624 w 662098"/>
                <a:gd name="connsiteY6" fmla="*/ 725077 h 1198875"/>
                <a:gd name="connsiteX0" fmla="*/ 1731 w 528788"/>
                <a:gd name="connsiteY0" fmla="*/ 857854 h 1192612"/>
                <a:gd name="connsiteX1" fmla="*/ 80040 w 528788"/>
                <a:gd name="connsiteY1" fmla="*/ 188124 h 1192612"/>
                <a:gd name="connsiteX2" fmla="*/ 223559 w 528788"/>
                <a:gd name="connsiteY2" fmla="*/ 41017 h 1192612"/>
                <a:gd name="connsiteX3" fmla="*/ 528193 w 528788"/>
                <a:gd name="connsiteY3" fmla="*/ 629596 h 1192612"/>
                <a:gd name="connsiteX4" fmla="*/ 358501 w 528788"/>
                <a:gd name="connsiteY4" fmla="*/ 1100188 h 1192612"/>
                <a:gd name="connsiteX5" fmla="*/ 152230 w 528788"/>
                <a:gd name="connsiteY5" fmla="*/ 1168618 h 1192612"/>
                <a:gd name="connsiteX6" fmla="*/ 1731 w 528788"/>
                <a:gd name="connsiteY6" fmla="*/ 857854 h 1192612"/>
                <a:gd name="connsiteX0" fmla="*/ 1731 w 703316"/>
                <a:gd name="connsiteY0" fmla="*/ 857854 h 1462769"/>
                <a:gd name="connsiteX1" fmla="*/ 80040 w 703316"/>
                <a:gd name="connsiteY1" fmla="*/ 188124 h 1462769"/>
                <a:gd name="connsiteX2" fmla="*/ 223559 w 703316"/>
                <a:gd name="connsiteY2" fmla="*/ 41017 h 1462769"/>
                <a:gd name="connsiteX3" fmla="*/ 703069 w 703316"/>
                <a:gd name="connsiteY3" fmla="*/ 1447709 h 1462769"/>
                <a:gd name="connsiteX4" fmla="*/ 358501 w 703316"/>
                <a:gd name="connsiteY4" fmla="*/ 1100188 h 1462769"/>
                <a:gd name="connsiteX5" fmla="*/ 152230 w 703316"/>
                <a:gd name="connsiteY5" fmla="*/ 1168618 h 1462769"/>
                <a:gd name="connsiteX6" fmla="*/ 1731 w 703316"/>
                <a:gd name="connsiteY6" fmla="*/ 857854 h 1462769"/>
                <a:gd name="connsiteX0" fmla="*/ 1731 w 359471"/>
                <a:gd name="connsiteY0" fmla="*/ 857854 h 1220070"/>
                <a:gd name="connsiteX1" fmla="*/ 80040 w 359471"/>
                <a:gd name="connsiteY1" fmla="*/ 188124 h 1220070"/>
                <a:gd name="connsiteX2" fmla="*/ 223559 w 359471"/>
                <a:gd name="connsiteY2" fmla="*/ 41017 h 1220070"/>
                <a:gd name="connsiteX3" fmla="*/ 358501 w 359471"/>
                <a:gd name="connsiteY3" fmla="*/ 1100188 h 1220070"/>
                <a:gd name="connsiteX4" fmla="*/ 152230 w 359471"/>
                <a:gd name="connsiteY4" fmla="*/ 1168618 h 1220070"/>
                <a:gd name="connsiteX5" fmla="*/ 1731 w 359471"/>
                <a:gd name="connsiteY5" fmla="*/ 857854 h 1220070"/>
                <a:gd name="connsiteX0" fmla="*/ 1731 w 225498"/>
                <a:gd name="connsiteY0" fmla="*/ 857854 h 1204509"/>
                <a:gd name="connsiteX1" fmla="*/ 80040 w 225498"/>
                <a:gd name="connsiteY1" fmla="*/ 188124 h 1204509"/>
                <a:gd name="connsiteX2" fmla="*/ 223559 w 225498"/>
                <a:gd name="connsiteY2" fmla="*/ 41017 h 1204509"/>
                <a:gd name="connsiteX3" fmla="*/ 152230 w 225498"/>
                <a:gd name="connsiteY3" fmla="*/ 1168618 h 1204509"/>
                <a:gd name="connsiteX4" fmla="*/ 1731 w 225498"/>
                <a:gd name="connsiteY4" fmla="*/ 857854 h 1204509"/>
                <a:gd name="connsiteX0" fmla="*/ 8085 w 291780"/>
                <a:gd name="connsiteY0" fmla="*/ 857854 h 869976"/>
                <a:gd name="connsiteX1" fmla="*/ 86394 w 291780"/>
                <a:gd name="connsiteY1" fmla="*/ 188124 h 869976"/>
                <a:gd name="connsiteX2" fmla="*/ 229913 w 291780"/>
                <a:gd name="connsiteY2" fmla="*/ 41017 h 869976"/>
                <a:gd name="connsiteX3" fmla="*/ 281807 w 291780"/>
                <a:gd name="connsiteY3" fmla="*/ 576898 h 869976"/>
                <a:gd name="connsiteX4" fmla="*/ 8085 w 291780"/>
                <a:gd name="connsiteY4" fmla="*/ 857854 h 869976"/>
                <a:gd name="connsiteX0" fmla="*/ 27467 w 214106"/>
                <a:gd name="connsiteY0" fmla="*/ 619697 h 658703"/>
                <a:gd name="connsiteX1" fmla="*/ 14103 w 214106"/>
                <a:gd name="connsiteY1" fmla="*/ 182543 h 658703"/>
                <a:gd name="connsiteX2" fmla="*/ 157622 w 214106"/>
                <a:gd name="connsiteY2" fmla="*/ 35436 h 658703"/>
                <a:gd name="connsiteX3" fmla="*/ 209516 w 214106"/>
                <a:gd name="connsiteY3" fmla="*/ 571317 h 658703"/>
                <a:gd name="connsiteX4" fmla="*/ 27467 w 214106"/>
                <a:gd name="connsiteY4" fmla="*/ 619697 h 65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06" h="658703">
                  <a:moveTo>
                    <a:pt x="27467" y="619697"/>
                  </a:moveTo>
                  <a:cubicBezTo>
                    <a:pt x="-5102" y="554901"/>
                    <a:pt x="-7589" y="279920"/>
                    <a:pt x="14103" y="182543"/>
                  </a:cubicBezTo>
                  <a:cubicBezTo>
                    <a:pt x="35795" y="85166"/>
                    <a:pt x="94283" y="-70353"/>
                    <a:pt x="157622" y="35436"/>
                  </a:cubicBezTo>
                  <a:cubicBezTo>
                    <a:pt x="169654" y="198852"/>
                    <a:pt x="231208" y="473940"/>
                    <a:pt x="209516" y="571317"/>
                  </a:cubicBezTo>
                  <a:cubicBezTo>
                    <a:pt x="187824" y="668694"/>
                    <a:pt x="60036" y="684493"/>
                    <a:pt x="27467" y="619697"/>
                  </a:cubicBezTo>
                  <a:close/>
                </a:path>
              </a:pathLst>
            </a:custGeom>
            <a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stelsSmoot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2700000" sx="90000" sy="90000" algn="tl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0F972-9505-43B9-B6B6-EBC861F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002" y="365125"/>
            <a:ext cx="7780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B1D4B-EB97-4D69-BC0F-6B2114A42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E0D99-E842-41E2-81D7-8B2AE7B6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4DBF-62CF-4D7A-95FC-06D0A492CB26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A8CB-B882-4B7E-A2D5-EF9FA7412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DAD31-5671-41B2-A528-33EC885C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BF33-6C45-49C4-8FAD-F2E0B6BD6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0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636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5CEE7C-1485-4E4C-AE38-CC1890CF7F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07664" y="1843723"/>
            <a:ext cx="4754880" cy="1453896"/>
          </a:xfrm>
        </p:spPr>
        <p:txBody>
          <a:bodyPr/>
          <a:lstStyle/>
          <a:p>
            <a:pPr algn="ctr"/>
            <a:r>
              <a:rPr lang="en-US" sz="5400" dirty="0"/>
              <a:t>THESIS STATEMENTS LESSON</a:t>
            </a:r>
          </a:p>
        </p:txBody>
      </p:sp>
    </p:spTree>
    <p:extLst>
      <p:ext uri="{BB962C8B-B14F-4D97-AF65-F5344CB8AC3E}">
        <p14:creationId xmlns:p14="http://schemas.microsoft.com/office/powerpoint/2010/main" val="307762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F9895-A6E4-470F-B1A0-906B7122A2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10702" y="176081"/>
            <a:ext cx="4861218" cy="1661570"/>
          </a:xfrm>
        </p:spPr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reate a thesis statement that agrees or disagrees with the following statement. Make sure your thesis follows</a:t>
            </a:r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Claim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+ </a:t>
            </a:r>
            <a:r>
              <a:rPr lang="en-US" sz="1200" b="1" dirty="0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Why</a:t>
            </a:r>
            <a:r>
              <a:rPr lang="en-US" sz="12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“It is no secret that sometimes great discoveries come as a result of really big mistakes. Sometimes mistakes  lead to greatness and sometimes they lead to disaster. Mistakes are a key to making discoveries.”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19A478-12A0-4AA5-8F3B-48A53FA31EA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210860" y="2072640"/>
            <a:ext cx="4754879" cy="1179880"/>
          </a:xfrm>
        </p:spPr>
        <p:txBody>
          <a:bodyPr>
            <a:normAutofit/>
          </a:bodyPr>
          <a:lstStyle/>
          <a:p>
            <a:r>
              <a:rPr lang="en-US" sz="2400" dirty="0"/>
              <a:t>Mistakes are needed to make discoveries.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8BEB56-3BE7-4590-9E69-F03E93D6001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Mistakes are not needed in order to make discoveries because they can lead to insecurities, cause too many errors, and never allow a person to get it right.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079720-0370-42DD-879F-BF502D86832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dirty="0"/>
              <a:t>Mistakes are essential when it comes to making discoveries because they allow perseverance to grow and perfection to be polished.</a:t>
            </a:r>
          </a:p>
          <a:p>
            <a:endParaRPr lang="en-US" dirty="0"/>
          </a:p>
        </p:txBody>
      </p:sp>
      <p:pic>
        <p:nvPicPr>
          <p:cNvPr id="39" name="Picture Placeholder 38" descr="Checkmark with solid fill">
            <a:extLst>
              <a:ext uri="{FF2B5EF4-FFF2-40B4-BE49-F238E27FC236}">
                <a16:creationId xmlns:a16="http://schemas.microsoft.com/office/drawing/2014/main" id="{4E7C14D4-53B2-462C-BF19-7726C5D597C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770" b="9770"/>
          <a:stretch>
            <a:fillRect/>
          </a:stretch>
        </p:blipFill>
        <p:spPr>
          <a:xfrm rot="21411629">
            <a:off x="7508027" y="321615"/>
            <a:ext cx="1511283" cy="1215989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2248AE-44B8-49F4-9AB2-D1D4CED934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 rot="598793">
            <a:off x="10123974" y="277019"/>
            <a:ext cx="1735909" cy="138163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508366-032A-49C0-AAF0-DAD9FEC183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Working Thesis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EF661D-22B4-492A-B66F-FFE98A868B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40C511-00D4-4A54-B5D3-A7AE15AFDA9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Non-Working Thesis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13B7B6-FE5B-404F-83D4-88A9EC0DCD0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783516" y="2578025"/>
            <a:ext cx="2268420" cy="6063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F1F5A8-A7DF-441E-9458-CDE3A69F4EE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2000" dirty="0"/>
              <a:t>I don’t agree mistakes are needed in order to do great things because they lead to a mediocre way of thinking that does not promote excellence on the first try.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AE1136-3172-4046-8707-65EF4D7A3D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2200" dirty="0">
                <a:latin typeface="Rockwell" panose="02060603020205020403" pitchFamily="18" charset="0"/>
              </a:rPr>
              <a:t>Mistakes never lead to greatness because they are never great.</a:t>
            </a:r>
          </a:p>
        </p:txBody>
      </p:sp>
      <p:pic>
        <p:nvPicPr>
          <p:cNvPr id="41" name="Graphic 40" descr="Close with solid fill">
            <a:extLst>
              <a:ext uri="{FF2B5EF4-FFF2-40B4-BE49-F238E27FC236}">
                <a16:creationId xmlns:a16="http://schemas.microsoft.com/office/drawing/2014/main" id="{F5E16C33-19AD-4D43-86A8-21B87E5EA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62379">
            <a:off x="10390366" y="440477"/>
            <a:ext cx="1054721" cy="10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F9895-A6E4-470F-B1A0-906B7122A2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10702" y="176081"/>
            <a:ext cx="4861218" cy="1453896"/>
          </a:xfrm>
        </p:spPr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reate a thesis statement that agrees or disagrees with the following statement. Make sure your thesis follows </a:t>
            </a:r>
            <a:r>
              <a:rPr lang="en-US" sz="1200" dirty="0">
                <a:effectLst/>
                <a:highlight>
                  <a:srgbClr val="FF0000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Claim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+ </a:t>
            </a:r>
            <a:r>
              <a:rPr lang="en-US" sz="1200" dirty="0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Why</a:t>
            </a:r>
            <a:r>
              <a:rPr lang="en-US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“It is no secret that sometimes great discoveries come as a result of really big mistakes. Sometimes mistakes  lead to greatness and sometimes they lead to disaster. Mistakes are a key to making discoveries.”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19A478-12A0-4AA5-8F3B-48A53FA31EA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If we are always making mistakes, then when will we get it right and achieve greatness?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8BEB56-3BE7-4590-9E69-F03E93D6001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I believe errors are super important when it comes to reaching greatness cause after all you learn form your mistakes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079720-0370-42DD-879F-BF502D86832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Mistakes are sometimes great and sometimes they are not.</a:t>
            </a:r>
          </a:p>
        </p:txBody>
      </p:sp>
      <p:pic>
        <p:nvPicPr>
          <p:cNvPr id="39" name="Picture Placeholder 38" descr="Checkmark with solid fill">
            <a:extLst>
              <a:ext uri="{FF2B5EF4-FFF2-40B4-BE49-F238E27FC236}">
                <a16:creationId xmlns:a16="http://schemas.microsoft.com/office/drawing/2014/main" id="{4E7C14D4-53B2-462C-BF19-7726C5D597C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770" b="9770"/>
          <a:stretch>
            <a:fillRect/>
          </a:stretch>
        </p:blipFill>
        <p:spPr>
          <a:xfrm rot="21411629">
            <a:off x="7508027" y="321615"/>
            <a:ext cx="1511283" cy="1215989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2248AE-44B8-49F4-9AB2-D1D4CED934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 rot="598793">
            <a:off x="10123974" y="277019"/>
            <a:ext cx="1735909" cy="138163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508366-032A-49C0-AAF0-DAD9FEC183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Working Thesis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EF661D-22B4-492A-B66F-FFE98A868B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D40C511-00D4-4A54-B5D3-A7AE15AFDA9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Non-Working Thesis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13B7B6-FE5B-404F-83D4-88A9EC0DCD0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783516" y="2578025"/>
            <a:ext cx="2268420" cy="6063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F1F5A8-A7DF-441E-9458-CDE3A69F4EE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2000" dirty="0"/>
              <a:t>Mistakes that lead to greatness are simply freak accidents and should not be taken as the norm when it comes to achieving greatness.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AE1136-3172-4046-8707-65EF4D7A3D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2000" dirty="0"/>
              <a:t>Mistakes fill us with compassion and acceptance in order to achieve greatness and that is why they are needed in order to make great discoveries</a:t>
            </a:r>
          </a:p>
        </p:txBody>
      </p:sp>
      <p:pic>
        <p:nvPicPr>
          <p:cNvPr id="41" name="Graphic 40" descr="Close with solid fill">
            <a:extLst>
              <a:ext uri="{FF2B5EF4-FFF2-40B4-BE49-F238E27FC236}">
                <a16:creationId xmlns:a16="http://schemas.microsoft.com/office/drawing/2014/main" id="{F5E16C33-19AD-4D43-86A8-21B87E5EA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62379">
            <a:off x="10390366" y="440477"/>
            <a:ext cx="1054721" cy="10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0132"/>
      </p:ext>
    </p:extLst>
  </p:cSld>
  <p:clrMapOvr>
    <a:masterClrMapping/>
  </p:clrMapOvr>
</p:sld>
</file>

<file path=ppt/theme/theme1.xml><?xml version="1.0" encoding="utf-8"?>
<a:theme xmlns:a="http://schemas.openxmlformats.org/drawingml/2006/main" name="1_Achieve Your Goals">
  <a:themeElements>
    <a:clrScheme name="Custom 1">
      <a:dk1>
        <a:sysClr val="windowText" lastClr="000000"/>
      </a:dk1>
      <a:lt1>
        <a:sysClr val="window" lastClr="FFFFFF"/>
      </a:lt1>
      <a:dk2>
        <a:srgbClr val="0E213F"/>
      </a:dk2>
      <a:lt2>
        <a:srgbClr val="B4DCFA"/>
      </a:lt2>
      <a:accent1>
        <a:srgbClr val="00AFEE"/>
      </a:accent1>
      <a:accent2>
        <a:srgbClr val="94AFDC"/>
      </a:accent2>
      <a:accent3>
        <a:srgbClr val="A7EA52"/>
      </a:accent3>
      <a:accent4>
        <a:srgbClr val="FBDF4F"/>
      </a:accent4>
      <a:accent5>
        <a:srgbClr val="F47822"/>
      </a:accent5>
      <a:accent6>
        <a:srgbClr val="E62828"/>
      </a:accent6>
      <a:hlink>
        <a:srgbClr val="56C7AA"/>
      </a:hlink>
      <a:folHlink>
        <a:srgbClr val="59A8D1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675943_Goal setting_CLR_v2.potx" id="{EA2EE831-B17F-48F6-8E44-B9BEF488FA7B}" vid="{ECA8EE4D-B91C-4014-8E9D-989E342ED2A5}"/>
    </a:ext>
  </a:extLst>
</a:theme>
</file>

<file path=ppt/theme/theme2.xml><?xml version="1.0" encoding="utf-8"?>
<a:theme xmlns:a="http://schemas.openxmlformats.org/drawingml/2006/main" name="2_Achieve Your Goal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675943_Goal setting_CLR_v2.potx" id="{EA2EE831-B17F-48F6-8E44-B9BEF488FA7B}" vid="{55F2B295-EA38-47E9-BD06-AADA3C3BEEB8}"/>
    </a:ext>
  </a:extLst>
</a:theme>
</file>

<file path=ppt/theme/theme3.xml><?xml version="1.0" encoding="utf-8"?>
<a:theme xmlns:a="http://schemas.openxmlformats.org/drawingml/2006/main" name="3_Achieve Your Goals">
  <a:themeElements>
    <a:clrScheme name="Custom 6">
      <a:dk1>
        <a:sysClr val="windowText" lastClr="000000"/>
      </a:dk1>
      <a:lt1>
        <a:sysClr val="window" lastClr="FFFFFF"/>
      </a:lt1>
      <a:dk2>
        <a:srgbClr val="6F6702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675943_Goal setting_CLR_v2.potx" id="{EA2EE831-B17F-48F6-8E44-B9BEF488FA7B}" vid="{91421E4A-3075-49B8-9C0C-390A48C6252C}"/>
    </a:ext>
  </a:extLst>
</a:theme>
</file>

<file path=ppt/theme/theme4.xml><?xml version="1.0" encoding="utf-8"?>
<a:theme xmlns:a="http://schemas.openxmlformats.org/drawingml/2006/main" name="4_Achieve Your Goal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675943_Goal setting_CLR_v2.potx" id="{EA2EE831-B17F-48F6-8E44-B9BEF488FA7B}" vid="{1D78685F-0EDD-4C9F-B50E-801AEA569816}"/>
    </a:ext>
  </a:extLst>
</a:theme>
</file>

<file path=ppt/theme/theme5.xml><?xml version="1.0" encoding="utf-8"?>
<a:theme xmlns:a="http://schemas.openxmlformats.org/drawingml/2006/main" name="5_Achieve Your Goals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3FBEC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675943_Goal setting_CLR_v2.potx" id="{EA2EE831-B17F-48F6-8E44-B9BEF488FA7B}" vid="{93D267DC-23BE-4470-A23F-85359BCAD86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703EE7-85AB-4A93-B080-877630AEC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42C41-903A-4093-854A-019CC66FF1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51362A-BE8D-4C35-8932-E5619D29EEF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Goal setting</Template>
  <TotalTime>47</TotalTime>
  <Words>334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Candara</vt:lpstr>
      <vt:lpstr>Corbel</vt:lpstr>
      <vt:lpstr>Rockwell</vt:lpstr>
      <vt:lpstr>Times New Roman</vt:lpstr>
      <vt:lpstr>Tw Cen MT</vt:lpstr>
      <vt:lpstr>Wingdings</vt:lpstr>
      <vt:lpstr>1_Achieve Your Goals</vt:lpstr>
      <vt:lpstr>2_Achieve Your Goals</vt:lpstr>
      <vt:lpstr>3_Achieve Your Goals</vt:lpstr>
      <vt:lpstr>4_Achieve Your Goals</vt:lpstr>
      <vt:lpstr>5_Achieve Your Goals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Linares-hemelberg, Maria A.</dc:creator>
  <cp:lastModifiedBy>Linares-hemelberg, Maria A.</cp:lastModifiedBy>
  <cp:revision>35</cp:revision>
  <dcterms:created xsi:type="dcterms:W3CDTF">2021-02-02T18:46:33Z</dcterms:created>
  <dcterms:modified xsi:type="dcterms:W3CDTF">2021-02-04T18:07:07Z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